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5FDD5-16F8-BE63-9743-8D8961BEB7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810ACB-A208-6C22-282E-56E5C9E7A7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3609CB-BF39-4028-A441-B580522C5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D8C5F-FAAF-4843-9C73-C378E824F20D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C95ADE-C69F-6972-9C3A-9C76F024D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A05AE0-E657-AB2C-5562-0686050D7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B9FBB-9417-4533-9C36-FB042CE321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501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B9754-B92F-8120-D2A2-54BA107BE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904F64-D1C0-8B1D-2B37-94B1853FC4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D1EDCE-9C93-CFCF-2F2A-156021FC8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D8C5F-FAAF-4843-9C73-C378E824F20D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296950-EC55-E2BD-9BC0-99977BFBB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9E31BD-A289-0230-FD28-91A11CF5D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B9FBB-9417-4533-9C36-FB042CE321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8845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B633D0E-C1DC-3FBD-AB80-F6542FB08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E832-6EFA-FF5F-74EF-4A796E11CE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96BA32-CEF8-34F9-F8CB-8D4A38368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D8C5F-FAAF-4843-9C73-C378E824F20D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585B50-64ED-2020-B4F0-214BE2076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BDB971-1231-7BD8-F2DC-F21DF2719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B9FBB-9417-4533-9C36-FB042CE321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6624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9BB3E-5A9B-4607-F1E8-5D6659F2B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3E01A5-DD39-9198-1F71-B78F05D4F2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322D69-C5C8-52A1-A260-509C75A89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D8C5F-FAAF-4843-9C73-C378E824F20D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A1685-E3FA-1BD2-76BD-4D096EC30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7E34FB-96B6-CDA1-CB3F-6FDAD3D4C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B9FBB-9417-4533-9C36-FB042CE321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816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A4DD9-C67E-E631-62F1-92D7B78EF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7DDB44-1C09-AF5E-9B83-4200EAC722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52CB52-0E25-772B-2BB2-89E253C38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D8C5F-FAAF-4843-9C73-C378E824F20D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542B72-64BA-34BD-2F3B-AC1355478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9C7B3-01AC-D1DF-23D3-5FA745CC0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B9FBB-9417-4533-9C36-FB042CE321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424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CCFB0F-4162-FAB7-827F-0A4B97720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1C856-4B47-83E6-B97F-06B21A283A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7CBF31-E513-971B-851F-0E29082D75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76C394-45F6-42E9-F8AE-5AAC03FD7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D8C5F-FAAF-4843-9C73-C378E824F20D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43327D-FEDD-C90F-FAAB-E802E9C86E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8656BB-40D8-488D-FCA1-39C060347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B9FBB-9417-4533-9C36-FB042CE321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8289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F986B-E4B9-FF46-7948-869B474BA8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6D0454-5D87-9C15-4833-2E284E163E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354FF5-54D4-6CE0-1107-41A774E8FD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C60756-553F-717D-5FB3-23C8B628D3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717A5D-907E-520E-C407-C308569979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D9D48D-8031-C231-863A-B53FFA934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D8C5F-FAAF-4843-9C73-C378E824F20D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A85927-C341-DCF7-94B1-6618CC90A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81C42DA-821F-C307-66D1-099872105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B9FBB-9417-4533-9C36-FB042CE321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349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29B70-1815-F7F5-FA42-A06CC41CC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245AFB-D3EB-53EE-236F-E93E3531A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D8C5F-FAAF-4843-9C73-C378E824F20D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CA85DB-9D73-2D2A-CEA5-A3C4E41AA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4B3654-E749-8FCB-9AF1-B73C4BC26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B9FBB-9417-4533-9C36-FB042CE321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4211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EFD17F-8BC9-78FA-A6A2-C351BACC0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D8C5F-FAAF-4843-9C73-C378E824F20D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773EFA-791C-0ED0-61E5-7B6CFD6C9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99D679-6BED-278F-B4B0-F788D4D54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B9FBB-9417-4533-9C36-FB042CE321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4618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6DA1D-2A77-8333-CFDD-184C21806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9CF073-73F3-F379-7809-9CAA6DF6D3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84973D-14E5-E585-6B95-86CD9B97B5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3E1232-28DF-6378-F2AF-F415A5EEB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D8C5F-FAAF-4843-9C73-C378E824F20D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1BC066-7855-9460-8512-27DC58086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8B8DC-3E68-A631-9FD1-873AAFEC2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B9FBB-9417-4533-9C36-FB042CE321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5357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1C800-8DCA-3F07-3D59-936F503F8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BB73F3-B640-A22B-A82F-E897B93759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2D5898-B729-C7E1-7630-72BC68887B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45631C-E9BA-18D2-114C-CAF104E37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D8C5F-FAAF-4843-9C73-C378E824F20D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576807-FA98-9C50-C9D4-6A4F7BD49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4C6B54-2A94-5CEF-4DBE-BA66BD85E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B9FBB-9417-4533-9C36-FB042CE321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3013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E0B05F-4309-0F97-58B1-C7519BD07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2086C3-A261-B51D-92A8-79C7106C32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3D7C55-0317-7B45-1B8D-74F1B6D733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BD8C5F-FAAF-4843-9C73-C378E824F20D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D503C7-E571-5CE9-1156-14AB1BA04F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0FA3B2-DA28-BFAA-E760-F5757EEB77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7B9FBB-9417-4533-9C36-FB042CE321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7794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0F6D0A-CC85-2AF2-4531-D6FE2D2D28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5360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3F1C58947BFD443B098E18EABA37C08" ma:contentTypeVersion="17" ma:contentTypeDescription="Create a new document." ma:contentTypeScope="" ma:versionID="72f4568102c7dd36e95df04fdeb81c67">
  <xsd:schema xmlns:xsd="http://www.w3.org/2001/XMLSchema" xmlns:xs="http://www.w3.org/2001/XMLSchema" xmlns:p="http://schemas.microsoft.com/office/2006/metadata/properties" xmlns:ns2="5cd4951d-eadc-46dc-aab8-354d250d2333" xmlns:ns3="290ff8db-0506-45e7-a0ff-5fcce7cb5869" targetNamespace="http://schemas.microsoft.com/office/2006/metadata/properties" ma:root="true" ma:fieldsID="a19cb5289fac08db3b2c232f34ca719b" ns2:_="" ns3:_="">
    <xsd:import namespace="5cd4951d-eadc-46dc-aab8-354d250d2333"/>
    <xsd:import namespace="290ff8db-0506-45e7-a0ff-5fcce7cb586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Date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d4951d-eadc-46dc-aab8-354d250d233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2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d19a14df-67e7-48b2-aa47-b9a1f135d85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Date" ma:index="21" nillable="true" ma:displayName="Date" ma:format="DateOnly" ma:internalName="Date">
      <xsd:simpleType>
        <xsd:restriction base="dms:DateTime"/>
      </xsd:simple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0ff8db-0506-45e7-a0ff-5fcce7cb5869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2279d93a-8f7c-4adb-a16b-6b437fecccd9}" ma:internalName="TaxCatchAll" ma:showField="CatchAllData" ma:web="290ff8db-0506-45e7-a0ff-5fcce7cb586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 xmlns="5cd4951d-eadc-46dc-aab8-354d250d2333" xsi:nil="true"/>
    <lcf76f155ced4ddcb4097134ff3c332f xmlns="5cd4951d-eadc-46dc-aab8-354d250d2333">
      <Terms xmlns="http://schemas.microsoft.com/office/infopath/2007/PartnerControls"/>
    </lcf76f155ced4ddcb4097134ff3c332f>
    <TaxCatchAll xmlns="290ff8db-0506-45e7-a0ff-5fcce7cb5869" xsi:nil="true"/>
  </documentManagement>
</p:properties>
</file>

<file path=customXml/itemProps1.xml><?xml version="1.0" encoding="utf-8"?>
<ds:datastoreItem xmlns:ds="http://schemas.openxmlformats.org/officeDocument/2006/customXml" ds:itemID="{E0163D38-1D64-4143-BF4A-0BA7381895BF}"/>
</file>

<file path=customXml/itemProps2.xml><?xml version="1.0" encoding="utf-8"?>
<ds:datastoreItem xmlns:ds="http://schemas.openxmlformats.org/officeDocument/2006/customXml" ds:itemID="{DA356F47-C0E0-49A0-AF01-82AE93AFAE4E}"/>
</file>

<file path=customXml/itemProps3.xml><?xml version="1.0" encoding="utf-8"?>
<ds:datastoreItem xmlns:ds="http://schemas.openxmlformats.org/officeDocument/2006/customXml" ds:itemID="{FEEE8B02-834B-4FC1-8B06-2A82EE574651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Claire Sanders</dc:creator>
  <cp:lastModifiedBy>Claire Sanders</cp:lastModifiedBy>
  <cp:revision>1</cp:revision>
  <dcterms:created xsi:type="dcterms:W3CDTF">2026-07-22T08:37:28Z</dcterms:created>
  <dcterms:modified xsi:type="dcterms:W3CDTF">2026-07-22T08:38:46Z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0x01010043F1C58947BFD443B098E18EABA37C08</vt:lpwstr>
  </property>
</Properties>
</file>