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F0EFC-FDF2-E2F9-2846-608850FF80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41D410-400E-0E4B-87CE-3008BE49E1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B1332-7AF5-5F98-C76B-4CADDCCE7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97C47-8CDB-45F8-ABDD-EFC067DB20E1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A5DB5D-88D1-8ED5-A9F7-F06087419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AB15FA-B8EE-377D-E3F7-D2A6029EF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B3078-C94C-4DD0-9EC0-6816E96D4B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516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512EA-2349-4FDD-1584-F21FEBBA3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AF65B-7443-E0EC-22A4-F7FDC6AA7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D34080-85CA-ED53-A68A-28CF92D95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97C47-8CDB-45F8-ABDD-EFC067DB20E1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EBA9FB-7F7C-CCCA-FFBF-639798A6F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8D35A-C85A-EC85-1919-6D16EAAC6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B3078-C94C-4DD0-9EC0-6816E96D4B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304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87A42-E3AF-9EF4-2D0B-A5A54F9C2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05F6F9-B655-9D4E-E066-0A55B1DECC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B8C80A-6BBA-C47A-DDE0-346B435BB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97C47-8CDB-45F8-ABDD-EFC067DB20E1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FF5A1-FD09-301C-4949-B126F1E55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78CDFB-553B-081B-1E36-F3382928C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B3078-C94C-4DD0-9EC0-6816E96D4B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655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FFE6B-ABD0-0164-389E-4FD39648F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78137-3733-EC58-D0D0-8B4FB4F09E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C5AE52-3FB2-2118-AE7C-681C610394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D4D665-A086-ED7F-7E38-052BE2D70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97C47-8CDB-45F8-ABDD-EFC067DB20E1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CDE62C-AAAE-BDB4-2CDC-DF9FC8BC9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065F56-4703-B607-4269-AB0524427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B3078-C94C-4DD0-9EC0-6816E96D4B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764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ED89B-56CC-62F5-C869-CACE233CD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37D21E-3BFE-0621-4773-AD4955EBD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6F7B16-6F00-A358-8C1B-EF7A621605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FA3F3C-BFBA-4E51-4266-D9E0A1E4E4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7ABCCA-3D6A-F484-8612-E9655986E0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96533F-AD03-B9CE-AAC5-C9DD391B3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97C47-8CDB-45F8-ABDD-EFC067DB20E1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4B46C1-C2A0-CBCC-D0F5-F87F50B1E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EB820C-FD5C-7FAD-2692-5D14FE40A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B3078-C94C-4DD0-9EC0-6816E96D4B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8113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CADEA-08E4-CF7F-7C30-BC6178E93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2C4F83-9754-F772-8DAF-F0E926109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97C47-8CDB-45F8-ABDD-EFC067DB20E1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8CA666-E4D7-1639-2310-E82A2D863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A9A883-B734-8666-C7E9-FFEEBB09E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B3078-C94C-4DD0-9EC0-6816E96D4B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423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15832D-435E-5570-47C2-6EA9C7F2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97C47-8CDB-45F8-ABDD-EFC067DB20E1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2685F9-0A69-472C-67D5-503EB2E27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E06957-05EC-3D5D-039B-13854CAB5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B3078-C94C-4DD0-9EC0-6816E96D4B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5369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A22F3-BE7A-3A82-EDE2-AFD394ED4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AA281-FCA4-6E1B-8AAF-53B65961D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04DEDC-C885-A68B-6575-440112CFC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BC05F5-0662-A5E0-53A6-179EA1B21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97C47-8CDB-45F8-ABDD-EFC067DB20E1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591D22-2728-E7F8-9386-0D4986B03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D9F558-2384-0B35-F677-3E596AC0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B3078-C94C-4DD0-9EC0-6816E96D4B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1484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226E3-4E05-1A44-F60A-4F9AE22F6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6E7ACD-BC50-BA39-CCA3-29518B4973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13F545-DC6B-63F2-92FF-F8010E6258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6CF113-7648-C2A6-0B19-6A02F02BC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97C47-8CDB-45F8-ABDD-EFC067DB20E1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D34B22-7CD8-9BEE-49ED-D0B1A9844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043BC8-E461-7D32-179B-FEC4F6ECF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B3078-C94C-4DD0-9EC0-6816E96D4B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9327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B8D47-D91B-040C-5045-24D061D87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5AE571-488D-1F78-F4E5-4D601CC480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80B1B-6B5E-8040-FB9C-D048D0CA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97C47-8CDB-45F8-ABDD-EFC067DB20E1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AF1381-9D1F-9F04-E7F3-2F3B977EA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8E47BF-A651-3E88-3C44-CCCBC07E6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B3078-C94C-4DD0-9EC0-6816E96D4B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940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9B9D93-F1A4-9420-2867-FF78C10300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D17C63-0123-83C0-3428-9857D225DD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157233-AA9F-2A6F-2E48-1005C225B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97C47-8CDB-45F8-ABDD-EFC067DB20E1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DF8EC-805B-2024-A6F4-2B949CDD8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B5857-03A5-0547-6480-29189123C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B3078-C94C-4DD0-9EC0-6816E96D4B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0542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BE7A72-FFF0-EC47-1056-5277D8841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7D32BF-BB57-57C7-3368-455A9C3848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27FB6-53A3-F76E-C6D4-A6A5923B63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997C47-8CDB-45F8-ABDD-EFC067DB20E1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07D7E7-CD6D-9EB6-0658-5F71E3E0FB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1C790E-3B32-561E-3C57-3C471DCFA0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0B3078-C94C-4DD0-9EC0-6816E96D4B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2441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A00BAD-0214-B94B-CC46-FCC856300D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381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Claire Sanders</dc:creator>
  <cp:lastModifiedBy>Claire Sanders</cp:lastModifiedBy>
  <cp:revision>1</cp:revision>
  <dcterms:created xsi:type="dcterms:W3CDTF">2026-09-28T11:43:01Z</dcterms:created>
  <dcterms:modified xsi:type="dcterms:W3CDTF">2026-09-28T11:44:25Z</dcterms:modified>
</cp:coreProperties>
</file>