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Sanders" userId="33afc7f1-aace-4408-b3f2-aa0db4a3e7f0" providerId="ADAL" clId="{9112F885-E041-4D93-91C9-1C5C193005E5}"/>
    <pc:docChg chg="custSel modSld">
      <pc:chgData name="Claire Sanders" userId="33afc7f1-aace-4408-b3f2-aa0db4a3e7f0" providerId="ADAL" clId="{9112F885-E041-4D93-91C9-1C5C193005E5}" dt="2026-10-22T08:20:19.284" v="2"/>
      <pc:docMkLst>
        <pc:docMk/>
      </pc:docMkLst>
      <pc:sldChg chg="addSp delSp modSp mod">
        <pc:chgData name="Claire Sanders" userId="33afc7f1-aace-4408-b3f2-aa0db4a3e7f0" providerId="ADAL" clId="{9112F885-E041-4D93-91C9-1C5C193005E5}" dt="2026-10-22T08:20:19.284" v="2"/>
        <pc:sldMkLst>
          <pc:docMk/>
          <pc:sldMk cId="1340598870" sldId="256"/>
        </pc:sldMkLst>
        <pc:picChg chg="add mod">
          <ac:chgData name="Claire Sanders" userId="33afc7f1-aace-4408-b3f2-aa0db4a3e7f0" providerId="ADAL" clId="{9112F885-E041-4D93-91C9-1C5C193005E5}" dt="2026-10-22T08:20:19.284" v="2"/>
          <ac:picMkLst>
            <pc:docMk/>
            <pc:sldMk cId="1340598870" sldId="256"/>
            <ac:picMk id="3" creationId="{8B904F21-6DCC-F642-42E6-EDEC719CDF55}"/>
          </ac:picMkLst>
        </pc:picChg>
        <pc:picChg chg="del">
          <ac:chgData name="Claire Sanders" userId="33afc7f1-aace-4408-b3f2-aa0db4a3e7f0" providerId="ADAL" clId="{9112F885-E041-4D93-91C9-1C5C193005E5}" dt="2026-10-22T08:20:09.399" v="0" actId="478"/>
          <ac:picMkLst>
            <pc:docMk/>
            <pc:sldMk cId="1340598870" sldId="256"/>
            <ac:picMk id="5" creationId="{F4A7BC03-F9CC-4EA7-28F4-8CFF8F0E488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6A22B-9D9B-2E78-B0AE-26C21356E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4063D6-5EA4-BB41-1BBA-A3E2C3CE4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C3BA4-008C-4FC1-4364-4D589C94F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C3CA4-B576-8A98-4BCE-6BABB453B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93673-95CC-56D0-EA56-1B07C3110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84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C716-8162-EC55-D12F-A80E94BD8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D3167-AB91-2189-4279-F049692D0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A2F03-EE70-54B2-F46D-726365790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1046B-914B-A35B-E2CD-1E73C565B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E032A-5746-E884-748A-4F9873D1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00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95D0C-E895-F815-C307-4A06839D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D0166-8EC5-FC01-F4AB-346CFB699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5049B-1968-5CD0-559B-B5024EB40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FC14C-8BDC-7BA9-B92C-082E1E22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C05E0-4131-B9E1-921E-C8CA50854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027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D97B6-55E9-D73A-54E9-06AC6C8D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258D1-687A-81D9-F128-617B0077C6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E86CD-DD28-05C9-C0EB-F8B6B2107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213A3-BD1F-1FFA-CA2E-9751066D8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C5D0E-2CD0-D347-608B-8E9ADF92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91600-0CD9-E685-8A16-87ACDBCC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426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A2168-8A2B-7173-C0DB-2D27DC908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E57951-0DAD-878C-ACBD-2EB6953BB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EDC4C-3B53-8DAD-DC9D-765C1FBD5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82F047-6FDF-1B10-491F-8C4FF6ADB9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64E278-C8EA-A28B-62D8-DFA6B35FB8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4B6291-30EF-8F22-FE6D-BD7717BF9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1C149B-4023-C77C-9D63-3A738217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4D73F7-A9FC-04FD-1707-F955EF457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45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4224-D708-06F0-012A-3F094AB7B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E521D0-B27B-3926-87B6-DB321CD2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75B4AD-35E8-500B-2F6F-13677FE8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AE93A6-AD91-42D7-0AC8-02E5D1726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77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6F18C9-5B89-6726-F9DA-28FFF00D9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FDD6BC-83AB-CAEC-7D66-69AA1F0AD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B0823-8B65-EDCA-A533-45557644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18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4F4-92A5-8FC6-0309-7EDA3EE2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F6F02-6CF3-CE34-7EA3-D1F4F731F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64C6F-58C2-66B8-996F-32C3DBE44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FD4CE-DD78-BF6E-3015-F2048BDE7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B73BA-2A03-06C1-BD6F-80E12F4F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C2677-511D-D049-87A2-C1B408E6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14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CAEA7-3644-36C1-0A0B-653C5CC9A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262D0E-B88E-AC89-56A0-4B7D8237331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93C44-2ECE-B0ED-32A2-6A5449F97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63A463-FB2A-6953-CD46-B917A3630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395D0A-AC50-DD49-EC06-79538CA50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FE6A1-7761-D149-B529-F54E0A127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04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3DEC8-E775-98AA-542E-F7DCE49C3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CD611A-6262-D077-D406-5F2FAF3B6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92F1F-D240-6896-F551-C6B506FAD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769F6-CE05-B666-859D-E157097B5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8FE67-5723-1534-C580-FB2E8A95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78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AF9572-FE55-5CDE-E536-A5DB1B487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2085B8-F98E-5965-83E5-0BA605944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7F47F-4DB8-CD05-EB5B-1757507A7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64649-84B8-9C7D-D806-95B4E2E63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2926A-D363-2883-454A-264B75536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83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E8E45E-3B0A-E2DA-2713-D0517E4A9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C7557-DE67-B4EE-D0E3-CA95AD313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5E230-C817-5E24-5381-9F333AA2E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CCBF42-B75B-4D67-9553-BD7A8EA68461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5799C-8EDC-EB26-41FF-2F4813B83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8ABC3-F69A-0ACA-0669-C5D505B93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EB7600-92B9-4867-9676-FE457E7522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904F21-6DCC-F642-42E6-EDEC719CD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9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5cd4951d-eadc-46dc-aab8-354d250d2333" xsi:nil="true"/>
    <lcf76f155ced4ddcb4097134ff3c332f xmlns="5cd4951d-eadc-46dc-aab8-354d250d2333">
      <Terms xmlns="http://schemas.microsoft.com/office/infopath/2007/PartnerControls"/>
    </lcf76f155ced4ddcb4097134ff3c332f>
    <TaxCatchAll xmlns="290ff8db-0506-45e7-a0ff-5fcce7cb586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F1C58947BFD443B098E18EABA37C08" ma:contentTypeVersion="17" ma:contentTypeDescription="Create a new document." ma:contentTypeScope="" ma:versionID="72f4568102c7dd36e95df04fdeb81c67">
  <xsd:schema xmlns:xsd="http://www.w3.org/2001/XMLSchema" xmlns:xs="http://www.w3.org/2001/XMLSchema" xmlns:p="http://schemas.microsoft.com/office/2006/metadata/properties" xmlns:ns2="5cd4951d-eadc-46dc-aab8-354d250d2333" xmlns:ns3="290ff8db-0506-45e7-a0ff-5fcce7cb5869" targetNamespace="http://schemas.microsoft.com/office/2006/metadata/properties" ma:root="true" ma:fieldsID="a19cb5289fac08db3b2c232f34ca719b" ns2:_="" ns3:_="">
    <xsd:import namespace="5cd4951d-eadc-46dc-aab8-354d250d2333"/>
    <xsd:import namespace="290ff8db-0506-45e7-a0ff-5fcce7cb5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Dat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d4951d-eadc-46dc-aab8-354d250d23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19a14df-67e7-48b2-aa47-b9a1f135d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e" ma:index="21" nillable="true" ma:displayName="Date" ma:format="DateOnly" ma:internalName="Date">
      <xsd:simpleType>
        <xsd:restriction base="dms:DateTim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ff8db-0506-45e7-a0ff-5fcce7cb5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279d93a-8f7c-4adb-a16b-6b437fecccd9}" ma:internalName="TaxCatchAll" ma:showField="CatchAllData" ma:web="290ff8db-0506-45e7-a0ff-5fcce7cb5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90A8F8-EC76-445A-9BC8-033692E7CDDE}">
  <ds:schemaRefs>
    <ds:schemaRef ds:uri="http://schemas.microsoft.com/office/2006/metadata/properties"/>
    <ds:schemaRef ds:uri="http://schemas.microsoft.com/office/infopath/2007/PartnerControls"/>
    <ds:schemaRef ds:uri="5cd4951d-eadc-46dc-aab8-354d250d2333"/>
    <ds:schemaRef ds:uri="290ff8db-0506-45e7-a0ff-5fcce7cb5869"/>
  </ds:schemaRefs>
</ds:datastoreItem>
</file>

<file path=customXml/itemProps2.xml><?xml version="1.0" encoding="utf-8"?>
<ds:datastoreItem xmlns:ds="http://schemas.openxmlformats.org/officeDocument/2006/customXml" ds:itemID="{F047F903-2F46-47C4-965D-5146BB8693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D38229-0E1B-4D83-A68A-2122AE765A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d4951d-eadc-46dc-aab8-354d250d2333"/>
    <ds:schemaRef ds:uri="290ff8db-0506-45e7-a0ff-5fcce7cb58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Sanders</dc:creator>
  <cp:lastModifiedBy>Claire Sanders</cp:lastModifiedBy>
  <cp:revision>1</cp:revision>
  <dcterms:created xsi:type="dcterms:W3CDTF">2026-10-14T13:22:27Z</dcterms:created>
  <dcterms:modified xsi:type="dcterms:W3CDTF">2026-10-22T08:20:19Z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0x01010043F1C58947BFD443B098E18EABA37C08</vt:lpwstr>
  </property>
  <property fmtid="{D5CDD505-2E9C-101B-9397-08002B2CF9AE}" pid="3" name="MediaServiceImageTags">
    <vt:lpwstr/>
  </property>
</Properties>
</file>