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20844-ADE8-37E0-4F3A-F03CE976E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54730-1F39-0DFE-F402-92315DB4B6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AF392-B5AC-9A6E-95B1-C00294B4D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9EFBA-73C5-D5E4-EBDB-B3ED92EDB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ECB96-EC13-035A-8363-C8A1489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8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B5D7C-8E45-753F-EAC6-BE3DC145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6C877-0E31-2C73-0B48-5E983F4075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A3014-BB17-5D16-D049-23A7609E1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5CAF6-96AD-E16A-B3D4-D9717B18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94DEA-F18D-E9FF-639A-38A54A36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18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577DC5-F647-9464-2F9F-E25B68FCF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64CF7-E8F8-8091-53A0-2038FA7A2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8EEC4-A5FD-C8B9-B8E3-8E316B9F7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923EE-AF23-B03F-493C-0047C819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3C8B7-6F97-8063-AC57-47A884C01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08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08EB-2E11-02BF-5307-6E906FC6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77AC9-AB82-FD04-0428-37A37C971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030B0-F714-16F1-2AE8-526899792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EBCCA-EE99-B922-3F06-BE75AC6AE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24B5E-09E6-2A8A-34B7-4D17C227D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8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60158-3C1F-FB5B-DFD1-6F0AD1F6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F61D7-E810-E209-6BAC-EBB15AD8B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7286E-7AA9-A86B-ECE2-0C99D3918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B1997-1626-06F1-1750-C09DD0481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55C0E-256A-4C26-1463-D11A629B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233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F287E-913F-9150-281C-490135026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830EC-89CA-6C09-63AB-89945D7FB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6CEC8-6D42-1508-BFE8-3BDDC350C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6EAF6-3708-8154-4E8E-2947C9A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F28DA-0106-2D17-D1E6-C277DA680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3AD23-8182-1F83-E112-41AE693E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470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DA02-D8FA-0385-56F5-E24C9A8D8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D2EE4-AE0C-D5EF-6C3A-F7EA4994C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BD0F5-C299-1C24-5349-BCD2E255F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D81B8E-19E7-07B6-B1F1-4E02D99F7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1E928E-37DA-0743-0B31-63D312961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EA8DCE-9638-EA8B-2296-6F1D0F9A4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A143E4-F3D9-02CE-16D8-EE56BB9F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5F1CE7-39EC-E431-C7E3-2988B900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36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07445-F7CA-9847-46A6-544564456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CFDBAE-97C5-C2A2-533D-E57B061F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5DC86-C3F4-A7A1-4F37-A8CA85F7F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ED320-C7A7-FBEB-1AF2-A8E2C35E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8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0C9A35-5496-DDDE-9EB6-7BBD3121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5312FE-DB5A-F7BC-ACC6-F7AD3CA6B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06470-C20B-4260-F64A-0BEEF5EF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5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E65C0-776D-3059-2345-4B4AD9BE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A8320-6987-B9CE-B442-618DA554A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629BCD-E15B-6D44-9A06-6DBE08957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FF6321-EED5-292F-6876-607E5E2A0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62FFC-D6C6-0274-AF07-0089DF3B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C293B0-304D-6A1E-CC01-6B3D2658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14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5B07-79B2-85CF-25A4-E2EE537C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B83FED-8D3C-CE13-00EC-8CA9B89E90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51E890-EB6A-EB12-7A8D-A885E2D6C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D7D4E7-725A-1587-5314-22E97868F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DC2618-FF63-3831-70C5-F21E331C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BEA52-0055-C442-76E8-BFC0C8ACF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6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40353C-0B2C-7CB7-F743-A7B667D35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F3B9E-819D-9DD5-EF47-C1AE470D2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E1946-9194-8954-52F8-40B01A508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3D3EB0-82B7-4019-A45E-7C1E17CBABA8}" type="datetimeFigureOut">
              <a:rPr lang="en-GB" smtClean="0"/>
              <a:t>24/08/2026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04F3-3DCC-1B3A-7366-B7522E581F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2D488-07AA-3390-7165-43811008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C33B89-DC7D-48D7-B19A-47CD2CECE9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77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63F5B2-3862-534C-A07C-7B51135E5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32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Sanders</dc:creator>
  <cp:lastModifiedBy>Claire Sanders</cp:lastModifiedBy>
  <cp:revision>1</cp:revision>
  <dcterms:created xsi:type="dcterms:W3CDTF">2026-08-24T10:17:20Z</dcterms:created>
  <dcterms:modified xsi:type="dcterms:W3CDTF">2026-08-24T10:18:19Z</dcterms:modified>
</cp:coreProperties>
</file>