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0EA3F-6013-3591-B296-272912EA7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070C97-0AFF-8C34-E78A-59B298C82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570DC-45FA-8E2A-2291-11B896B5C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3E675-A54B-6173-6F51-1C903F2AA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F5FFC-0C45-AE67-7CDD-8440A24D8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374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8A711-BB51-24AD-DC3A-F99E405B1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B1A57-FD7C-0437-5130-FD1A69F52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BCD72-E0EC-2468-FB8B-4D2FE09A4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2474E-5050-75D1-EC57-DD3EA0FF1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65055-0914-8238-0F81-1A197A5F8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581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5C33-5523-B397-92F1-271259614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43921E-4DBA-235F-9A84-5A33B9224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A6F87-C723-0272-DF9E-BB890B521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C6979-5AB1-18A4-B6F5-16AA5F606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9CAB5-7AD2-F2CD-719D-A949823BB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46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4709D-A29B-8EDE-A8A9-E89997A49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B11FB-0A06-BF7E-9741-1A62CD016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EA1DA7-1958-4678-99B3-509C774A86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CEE6C-86F0-15ED-8A8A-85BC80189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B746F-46E2-5BAE-C6E4-B073DF111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04927-7B33-F230-92CE-84B114AC0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020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CDBA7-A785-1562-BC2B-47F60E54F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1321C-8C0B-4F5F-EE2C-99BD9049B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DE28B3-6599-5750-E917-68319CB76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D3435D-824C-1144-843D-986B2D81DB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61C7DE-3672-1F1A-BC84-F7F7202B83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0EF6C9-6E8F-A3B0-61E2-3E7A35DFA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4414DF-9CDB-16C7-9FC6-D65F371BF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5B71F9-D357-21B8-5399-33B831155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575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0FCC8-C107-4C02-9EE4-A78BC7137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815082-8933-0B75-B280-B50C85BC9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AFC6B9-3EDB-F511-EC7F-1F309B310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833A4B-B17F-C291-EEEE-8CE5F8F0A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388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5C7E20-9668-7875-6963-E6A03402B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D9DC1E-EF65-886E-92B6-C64A5117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E551D-4BBD-E6AD-D19C-27B096F16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01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2A230-FCDB-3B81-6A52-E760ED7AF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26AFE-A001-317F-3EB7-F9AD23CFD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057DA-36DC-C9E0-D73C-AEECDC4462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0FC92-EE85-0566-9A36-ACD9D5D40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050FBC-6254-F3FC-8BD6-E5C27176F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7F09E6-562E-D7C0-AE93-316681074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7631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DFE27-D43B-C649-B433-B0F0C09E4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F3A563-E75C-4EBE-47C4-D7C205822FA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EDBA5-77F2-A927-D39B-08EE4EBA7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DAC90-BA11-C207-9AE0-A8D4AF458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70DD07-3389-FBD0-D1E3-268CA7FCF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CB929-AA03-91B3-F03A-CA81E09C7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033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CC486-5B29-2FB5-BDF5-E7C314148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48E5CB-E4C4-9F16-D112-295BB036D9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FA5BD-B693-2B58-DDD5-7C426B4DE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843DA-54DD-CA96-F58B-D9E932FE8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02FC1-DD0C-EB75-F4EB-A6BDD9907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796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79EF4B-4D4E-58CC-BC9F-494F5645CD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94971C-DB22-976D-841A-25BC8DEE5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93BFA-B045-E4F8-675F-144E5C371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929AD-3A3C-EB09-6168-8453088BA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84EAA-89A6-2DD3-B07D-F73F9E6D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118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F88750-37BC-0FE5-40F8-34FFCF13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E226A-1772-C972-3F9A-9F3994441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964BF-7945-556D-6015-FA11C2011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F83ED7-5982-45B0-AD7D-64916FD1FD2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DC10E-3E07-181D-5C7B-EEDD36A71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7B827-EF16-5E07-5EFA-668A44584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3116BC-0C02-4FF0-B84D-ADFA43E3D6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73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A62682-BB8C-725E-290B-F2CA457DE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76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Sanders</dc:creator>
  <cp:lastModifiedBy>Claire Sanders</cp:lastModifiedBy>
  <cp:revision>1</cp:revision>
  <dcterms:created xsi:type="dcterms:W3CDTF">2026-10-21T15:08:13Z</dcterms:created>
  <dcterms:modified xsi:type="dcterms:W3CDTF">2026-10-21T15:09:08Z</dcterms:modified>
</cp:coreProperties>
</file>