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CF9D1-EAAB-13C4-E43C-821F7BB60F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67141A-2C10-9AF1-F7C6-64665F4D9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13B13-FBBD-07B2-4878-5DA01BD74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407E5-C445-2896-AF25-398D31EEB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CDBD-A3B1-5AE6-96BF-B9F767D60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92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24F3-918E-07B4-6DF7-8A12F42F4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FADC2-B92B-C96A-B098-D4748A675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36F4C-84E9-06F6-4F4B-E8720CD1D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53A1B-E180-3E41-6513-6A90DADA8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A6B93-036B-934F-CEC4-AC8A703E7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57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1298F0-1582-A36D-7101-F8659777B7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E436B-83BC-715C-2F8A-FA6B04ECF8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A5E2C-D071-7156-BBCF-61B364753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E5096-4EB1-3ACB-5866-AFFB111E7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B1EC9-736A-F6E7-FB44-B0E7A5E87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43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ACF04-4736-D896-924E-BDC3AE97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44B04-B515-9A2E-5F1C-F831D9257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E25C6-4628-18D0-85C2-36F1DD57B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68660-D13A-EAD6-92CD-38ACB0A2E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B6923-6D4E-F0A2-6F87-23E95435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8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4CBA9-B8EB-8841-6044-CD26390A1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6847F9-D0D1-7AAF-6E82-FC114594B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05157-1CD5-FE93-53DC-68CB87FD0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FC86B-C5AD-CDC1-604F-743CE4D60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9908A-C3FD-B219-859A-78601125D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025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B5CC4-BF35-0F71-C362-D356A81E4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7585D-209C-E6E7-3363-6DB1117F1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CE31F-F240-EF7B-6754-74FFB4BC8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3ECB0-1986-90CA-01A2-A15C5E2DB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54B44-4D56-91D5-1D86-50D110D0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141B1-9464-84D6-C369-71B96666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00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EE921-5ABA-301E-8840-D312D9BC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A1098-2C54-559F-8790-FF34CD69B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D356F-5D76-0A22-2855-D76C21125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CFD672-4842-CBEF-1619-478B4B81BD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5F7048-2662-553E-1FBF-0BCAB9745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8ACBCC-BDC2-5AA8-A0B9-C26DD8AF3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7F46D8-D137-7BED-4878-DF97DD05B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EBACCF-40E5-C544-B3A1-77D822F84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60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C3ACD-033E-1B23-2233-99FC628D6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70A69A-3801-76CB-A36A-27E69939C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BA2A6-838D-38B6-5180-288F5733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8F324D-2FDC-EC3A-0C6C-7B0DDD8F6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59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F84336-BDBF-8BE7-BE9C-710EF6503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63F655-17D8-1DC8-AE61-D6A715566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80E0C-03F5-CB3F-E14F-510FC08C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93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4A601-5460-5C84-E30B-421EB6A11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BB04B-7CD0-DA8C-5938-1B74D552F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AB1E80-3088-C745-9CBB-309D62D8F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F3FD8-8DE5-2B9F-A640-D9DA8731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8E3E0-3502-4BDC-56BE-517EE700A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31CCB-1CB6-0B2D-2C45-02E5C35D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58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AB228-37A1-DDDB-83EE-55A3CF5C3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0F7DC-9B72-C6C2-D021-A44051FA54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84529-9682-4921-83E8-534BCFBA6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86EEBB-4853-C8C4-8837-327160BFE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F1DE4-440E-5A99-1527-F722FCF6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FD771-E5B1-6318-8EDD-E5ED5D821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63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3C96E-CC8A-5FEB-B018-667DB0F14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F13B8-28CE-2845-889C-1D3D71D9C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B62C-77FF-EB22-0F47-6F4ACEBC5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C20D3F-212A-4398-ABAB-2E3DC7117924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BF1F8-B4E3-ACBA-211B-3897E3571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C3494-7C80-5D11-EB43-8AAB279EE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2D5489-851C-44ED-8041-F11DF99116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64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7C3EE41-4BF1-ED51-3AFC-BC37D3156C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01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72f4568102c7dd36e95df04fdeb81c67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a19cb5289fac08db3b2c232f34ca719b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C52E87C9-0654-4749-96FA-74C393BB4A99}"/>
</file>

<file path=customXml/itemProps2.xml><?xml version="1.0" encoding="utf-8"?>
<ds:datastoreItem xmlns:ds="http://schemas.openxmlformats.org/officeDocument/2006/customXml" ds:itemID="{4AF9CD3A-D6F9-499A-9C25-8E9602953F20}"/>
</file>

<file path=customXml/itemProps3.xml><?xml version="1.0" encoding="utf-8"?>
<ds:datastoreItem xmlns:ds="http://schemas.openxmlformats.org/officeDocument/2006/customXml" ds:itemID="{64197DB1-DD98-4995-85F4-15F4832567C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2026-06-19T14:15:45Z</dcterms:created>
  <dcterms:modified xsi:type="dcterms:W3CDTF">2026-06-19T14:16:27Z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