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BCD1"/>
    <a:srgbClr val="00A88E"/>
    <a:srgbClr val="232176"/>
    <a:srgbClr val="ED1B34"/>
    <a:srgbClr val="BA005E"/>
    <a:srgbClr val="A6CE39"/>
    <a:srgbClr val="EC682E"/>
    <a:srgbClr val="E43A22"/>
    <a:srgbClr val="E63023"/>
    <a:srgbClr val="F99D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79F6A2-8403-4169-BE07-0C1A77A7474B}" v="3" dt="2025-05-15T09:40:10.690"/>
    <p1510:client id="{E8BBA0C2-4EFB-424F-88A1-0689DD4E20E7}" v="4" dt="2025-05-15T09:28:12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Sanders" userId="33afc7f1-aace-4408-b3f2-aa0db4a3e7f0" providerId="ADAL" clId="{E8BBA0C2-4EFB-424F-88A1-0689DD4E20E7}"/>
    <pc:docChg chg="undo custSel addSld delSld modSld">
      <pc:chgData name="Claire Sanders" userId="33afc7f1-aace-4408-b3f2-aa0db4a3e7f0" providerId="ADAL" clId="{E8BBA0C2-4EFB-424F-88A1-0689DD4E20E7}" dt="2025-05-15T09:34:02.901" v="197" actId="20577"/>
      <pc:docMkLst>
        <pc:docMk/>
      </pc:docMkLst>
      <pc:sldChg chg="modSp mod">
        <pc:chgData name="Claire Sanders" userId="33afc7f1-aace-4408-b3f2-aa0db4a3e7f0" providerId="ADAL" clId="{E8BBA0C2-4EFB-424F-88A1-0689DD4E20E7}" dt="2025-05-15T09:34:02.901" v="197" actId="20577"/>
        <pc:sldMkLst>
          <pc:docMk/>
          <pc:sldMk cId="3379238833" sldId="256"/>
        </pc:sldMkLst>
        <pc:spChg chg="mod">
          <ac:chgData name="Claire Sanders" userId="33afc7f1-aace-4408-b3f2-aa0db4a3e7f0" providerId="ADAL" clId="{E8BBA0C2-4EFB-424F-88A1-0689DD4E20E7}" dt="2025-05-15T09:27:03.217" v="26" actId="1036"/>
          <ac:spMkLst>
            <pc:docMk/>
            <pc:sldMk cId="3379238833" sldId="256"/>
            <ac:spMk id="2" creationId="{A855F343-ED50-8DE6-6AE8-CCFFE355ADC0}"/>
          </ac:spMkLst>
        </pc:spChg>
        <pc:spChg chg="mod">
          <ac:chgData name="Claire Sanders" userId="33afc7f1-aace-4408-b3f2-aa0db4a3e7f0" providerId="ADAL" clId="{E8BBA0C2-4EFB-424F-88A1-0689DD4E20E7}" dt="2025-05-15T09:25:14.444" v="6" actId="207"/>
          <ac:spMkLst>
            <pc:docMk/>
            <pc:sldMk cId="3379238833" sldId="256"/>
            <ac:spMk id="8" creationId="{545E8D01-A558-B2A4-5D6A-16CE5980E0C1}"/>
          </ac:spMkLst>
        </pc:spChg>
        <pc:spChg chg="mod">
          <ac:chgData name="Claire Sanders" userId="33afc7f1-aace-4408-b3f2-aa0db4a3e7f0" providerId="ADAL" clId="{E8BBA0C2-4EFB-424F-88A1-0689DD4E20E7}" dt="2025-05-15T09:31:40.805" v="142" actId="1036"/>
          <ac:spMkLst>
            <pc:docMk/>
            <pc:sldMk cId="3379238833" sldId="256"/>
            <ac:spMk id="9" creationId="{51084730-8F39-6D66-566D-0DFB007AA0AC}"/>
          </ac:spMkLst>
        </pc:spChg>
        <pc:spChg chg="mod">
          <ac:chgData name="Claire Sanders" userId="33afc7f1-aace-4408-b3f2-aa0db4a3e7f0" providerId="ADAL" clId="{E8BBA0C2-4EFB-424F-88A1-0689DD4E20E7}" dt="2025-05-15T09:31:40.805" v="142" actId="1036"/>
          <ac:spMkLst>
            <pc:docMk/>
            <pc:sldMk cId="3379238833" sldId="256"/>
            <ac:spMk id="11" creationId="{C4E2A466-A524-4853-9DDA-0A3E4BD26DA0}"/>
          </ac:spMkLst>
        </pc:spChg>
        <pc:spChg chg="mod">
          <ac:chgData name="Claire Sanders" userId="33afc7f1-aace-4408-b3f2-aa0db4a3e7f0" providerId="ADAL" clId="{E8BBA0C2-4EFB-424F-88A1-0689DD4E20E7}" dt="2025-05-15T09:31:40.805" v="142" actId="1036"/>
          <ac:spMkLst>
            <pc:docMk/>
            <pc:sldMk cId="3379238833" sldId="256"/>
            <ac:spMk id="13" creationId="{81993240-B189-8130-4294-882609410035}"/>
          </ac:spMkLst>
        </pc:spChg>
        <pc:spChg chg="mod">
          <ac:chgData name="Claire Sanders" userId="33afc7f1-aace-4408-b3f2-aa0db4a3e7f0" providerId="ADAL" clId="{E8BBA0C2-4EFB-424F-88A1-0689DD4E20E7}" dt="2025-05-15T09:33:31.561" v="183" actId="1035"/>
          <ac:spMkLst>
            <pc:docMk/>
            <pc:sldMk cId="3379238833" sldId="256"/>
            <ac:spMk id="14" creationId="{EEA794AD-AF6C-BD12-74D3-49B210EA0C7A}"/>
          </ac:spMkLst>
        </pc:spChg>
        <pc:spChg chg="mod">
          <ac:chgData name="Claire Sanders" userId="33afc7f1-aace-4408-b3f2-aa0db4a3e7f0" providerId="ADAL" clId="{E8BBA0C2-4EFB-424F-88A1-0689DD4E20E7}" dt="2025-05-15T09:34:02.901" v="197" actId="20577"/>
          <ac:spMkLst>
            <pc:docMk/>
            <pc:sldMk cId="3379238833" sldId="256"/>
            <ac:spMk id="17" creationId="{901461F3-23E2-03EB-5BC3-C3ACB4C9064B}"/>
          </ac:spMkLst>
        </pc:spChg>
        <pc:spChg chg="mod">
          <ac:chgData name="Claire Sanders" userId="33afc7f1-aace-4408-b3f2-aa0db4a3e7f0" providerId="ADAL" clId="{E8BBA0C2-4EFB-424F-88A1-0689DD4E20E7}" dt="2025-05-15T09:27:03.217" v="26" actId="1036"/>
          <ac:spMkLst>
            <pc:docMk/>
            <pc:sldMk cId="3379238833" sldId="256"/>
            <ac:spMk id="22" creationId="{DA6D357C-25B5-828A-6F66-3D3E07A71C21}"/>
          </ac:spMkLst>
        </pc:spChg>
        <pc:picChg chg="mod">
          <ac:chgData name="Claire Sanders" userId="33afc7f1-aace-4408-b3f2-aa0db4a3e7f0" providerId="ADAL" clId="{E8BBA0C2-4EFB-424F-88A1-0689DD4E20E7}" dt="2025-05-15T09:24:52.607" v="4" actId="1076"/>
          <ac:picMkLst>
            <pc:docMk/>
            <pc:sldMk cId="3379238833" sldId="256"/>
            <ac:picMk id="4" creationId="{AFE737ED-F597-0E54-04D1-C10DDD95441E}"/>
          </ac:picMkLst>
        </pc:picChg>
        <pc:picChg chg="mod">
          <ac:chgData name="Claire Sanders" userId="33afc7f1-aace-4408-b3f2-aa0db4a3e7f0" providerId="ADAL" clId="{E8BBA0C2-4EFB-424F-88A1-0689DD4E20E7}" dt="2025-05-15T09:27:03.217" v="26" actId="1036"/>
          <ac:picMkLst>
            <pc:docMk/>
            <pc:sldMk cId="3379238833" sldId="256"/>
            <ac:picMk id="7" creationId="{1FDCCBBE-8850-D57E-3B0C-9AF289A7A7B7}"/>
          </ac:picMkLst>
        </pc:picChg>
        <pc:cxnChg chg="mod">
          <ac:chgData name="Claire Sanders" userId="33afc7f1-aace-4408-b3f2-aa0db4a3e7f0" providerId="ADAL" clId="{E8BBA0C2-4EFB-424F-88A1-0689DD4E20E7}" dt="2025-05-15T09:33:47.291" v="196" actId="1035"/>
          <ac:cxnSpMkLst>
            <pc:docMk/>
            <pc:sldMk cId="3379238833" sldId="256"/>
            <ac:cxnSpMk id="20" creationId="{AAD3291C-DB26-C024-444B-D17123262D6C}"/>
          </ac:cxnSpMkLst>
        </pc:cxnChg>
        <pc:cxnChg chg="mod">
          <ac:chgData name="Claire Sanders" userId="33afc7f1-aace-4408-b3f2-aa0db4a3e7f0" providerId="ADAL" clId="{E8BBA0C2-4EFB-424F-88A1-0689DD4E20E7}" dt="2025-05-15T09:33:36.087" v="191" actId="1035"/>
          <ac:cxnSpMkLst>
            <pc:docMk/>
            <pc:sldMk cId="3379238833" sldId="256"/>
            <ac:cxnSpMk id="21" creationId="{0ED9D1AE-50E7-D270-0B09-F79477F1C8F1}"/>
          </ac:cxnSpMkLst>
        </pc:cxnChg>
      </pc:sldChg>
      <pc:sldChg chg="add del">
        <pc:chgData name="Claire Sanders" userId="33afc7f1-aace-4408-b3f2-aa0db4a3e7f0" providerId="ADAL" clId="{E8BBA0C2-4EFB-424F-88A1-0689DD4E20E7}" dt="2025-05-15T09:26:52.728" v="16" actId="47"/>
        <pc:sldMkLst>
          <pc:docMk/>
          <pc:sldMk cId="3342804040" sldId="257"/>
        </pc:sldMkLst>
      </pc:sldChg>
    </pc:docChg>
  </pc:docChgLst>
  <pc:docChgLst>
    <pc:chgData name="Claire Sanders" userId="33afc7f1-aace-4408-b3f2-aa0db4a3e7f0" providerId="ADAL" clId="{4379F6A2-8403-4169-BE07-0C1A77A7474B}"/>
    <pc:docChg chg="custSel modSld">
      <pc:chgData name="Claire Sanders" userId="33afc7f1-aace-4408-b3f2-aa0db4a3e7f0" providerId="ADAL" clId="{4379F6A2-8403-4169-BE07-0C1A77A7474B}" dt="2025-05-15T09:40:11.690" v="6" actId="962"/>
      <pc:docMkLst>
        <pc:docMk/>
      </pc:docMkLst>
      <pc:sldChg chg="addSp delSp modSp mod">
        <pc:chgData name="Claire Sanders" userId="33afc7f1-aace-4408-b3f2-aa0db4a3e7f0" providerId="ADAL" clId="{4379F6A2-8403-4169-BE07-0C1A77A7474B}" dt="2025-05-15T09:40:11.690" v="6" actId="962"/>
        <pc:sldMkLst>
          <pc:docMk/>
          <pc:sldMk cId="3379238833" sldId="256"/>
        </pc:sldMkLst>
        <pc:spChg chg="del">
          <ac:chgData name="Claire Sanders" userId="33afc7f1-aace-4408-b3f2-aa0db4a3e7f0" providerId="ADAL" clId="{4379F6A2-8403-4169-BE07-0C1A77A7474B}" dt="2025-05-15T09:35:18.741" v="0" actId="478"/>
          <ac:spMkLst>
            <pc:docMk/>
            <pc:sldMk cId="3379238833" sldId="256"/>
            <ac:spMk id="2" creationId="{A855F343-ED50-8DE6-6AE8-CCFFE355ADC0}"/>
          </ac:spMkLst>
        </pc:spChg>
        <pc:spChg chg="del">
          <ac:chgData name="Claire Sanders" userId="33afc7f1-aace-4408-b3f2-aa0db4a3e7f0" providerId="ADAL" clId="{4379F6A2-8403-4169-BE07-0C1A77A7474B}" dt="2025-05-15T09:35:18.741" v="0" actId="478"/>
          <ac:spMkLst>
            <pc:docMk/>
            <pc:sldMk cId="3379238833" sldId="256"/>
            <ac:spMk id="8" creationId="{545E8D01-A558-B2A4-5D6A-16CE5980E0C1}"/>
          </ac:spMkLst>
        </pc:spChg>
        <pc:spChg chg="del">
          <ac:chgData name="Claire Sanders" userId="33afc7f1-aace-4408-b3f2-aa0db4a3e7f0" providerId="ADAL" clId="{4379F6A2-8403-4169-BE07-0C1A77A7474B}" dt="2025-05-15T09:35:18.741" v="0" actId="478"/>
          <ac:spMkLst>
            <pc:docMk/>
            <pc:sldMk cId="3379238833" sldId="256"/>
            <ac:spMk id="9" creationId="{51084730-8F39-6D66-566D-0DFB007AA0AC}"/>
          </ac:spMkLst>
        </pc:spChg>
        <pc:spChg chg="del">
          <ac:chgData name="Claire Sanders" userId="33afc7f1-aace-4408-b3f2-aa0db4a3e7f0" providerId="ADAL" clId="{4379F6A2-8403-4169-BE07-0C1A77A7474B}" dt="2025-05-15T09:35:18.741" v="0" actId="478"/>
          <ac:spMkLst>
            <pc:docMk/>
            <pc:sldMk cId="3379238833" sldId="256"/>
            <ac:spMk id="11" creationId="{C4E2A466-A524-4853-9DDA-0A3E4BD26DA0}"/>
          </ac:spMkLst>
        </pc:spChg>
        <pc:spChg chg="del">
          <ac:chgData name="Claire Sanders" userId="33afc7f1-aace-4408-b3f2-aa0db4a3e7f0" providerId="ADAL" clId="{4379F6A2-8403-4169-BE07-0C1A77A7474B}" dt="2025-05-15T09:35:18.741" v="0" actId="478"/>
          <ac:spMkLst>
            <pc:docMk/>
            <pc:sldMk cId="3379238833" sldId="256"/>
            <ac:spMk id="13" creationId="{81993240-B189-8130-4294-882609410035}"/>
          </ac:spMkLst>
        </pc:spChg>
        <pc:spChg chg="del">
          <ac:chgData name="Claire Sanders" userId="33afc7f1-aace-4408-b3f2-aa0db4a3e7f0" providerId="ADAL" clId="{4379F6A2-8403-4169-BE07-0C1A77A7474B}" dt="2025-05-15T09:35:18.741" v="0" actId="478"/>
          <ac:spMkLst>
            <pc:docMk/>
            <pc:sldMk cId="3379238833" sldId="256"/>
            <ac:spMk id="14" creationId="{EEA794AD-AF6C-BD12-74D3-49B210EA0C7A}"/>
          </ac:spMkLst>
        </pc:spChg>
        <pc:spChg chg="del">
          <ac:chgData name="Claire Sanders" userId="33afc7f1-aace-4408-b3f2-aa0db4a3e7f0" providerId="ADAL" clId="{4379F6A2-8403-4169-BE07-0C1A77A7474B}" dt="2025-05-15T09:35:18.741" v="0" actId="478"/>
          <ac:spMkLst>
            <pc:docMk/>
            <pc:sldMk cId="3379238833" sldId="256"/>
            <ac:spMk id="17" creationId="{901461F3-23E2-03EB-5BC3-C3ACB4C9064B}"/>
          </ac:spMkLst>
        </pc:spChg>
        <pc:spChg chg="del">
          <ac:chgData name="Claire Sanders" userId="33afc7f1-aace-4408-b3f2-aa0db4a3e7f0" providerId="ADAL" clId="{4379F6A2-8403-4169-BE07-0C1A77A7474B}" dt="2025-05-15T09:35:18.741" v="0" actId="478"/>
          <ac:spMkLst>
            <pc:docMk/>
            <pc:sldMk cId="3379238833" sldId="256"/>
            <ac:spMk id="22" creationId="{DA6D357C-25B5-828A-6F66-3D3E07A71C21}"/>
          </ac:spMkLst>
        </pc:spChg>
        <pc:graphicFrameChg chg="del mod">
          <ac:chgData name="Claire Sanders" userId="33afc7f1-aace-4408-b3f2-aa0db4a3e7f0" providerId="ADAL" clId="{4379F6A2-8403-4169-BE07-0C1A77A7474B}" dt="2025-05-15T09:39:57.888" v="3" actId="478"/>
          <ac:graphicFrameMkLst>
            <pc:docMk/>
            <pc:sldMk cId="3379238833" sldId="256"/>
            <ac:graphicFrameMk id="3" creationId="{3E7E820A-5885-3B0B-9076-60AF53716155}"/>
          </ac:graphicFrameMkLst>
        </pc:graphicFrameChg>
        <pc:picChg chg="del">
          <ac:chgData name="Claire Sanders" userId="33afc7f1-aace-4408-b3f2-aa0db4a3e7f0" providerId="ADAL" clId="{4379F6A2-8403-4169-BE07-0C1A77A7474B}" dt="2025-05-15T09:35:18.741" v="0" actId="478"/>
          <ac:picMkLst>
            <pc:docMk/>
            <pc:sldMk cId="3379238833" sldId="256"/>
            <ac:picMk id="4" creationId="{AFE737ED-F597-0E54-04D1-C10DDD95441E}"/>
          </ac:picMkLst>
        </pc:picChg>
        <pc:picChg chg="add mod">
          <ac:chgData name="Claire Sanders" userId="33afc7f1-aace-4408-b3f2-aa0db4a3e7f0" providerId="ADAL" clId="{4379F6A2-8403-4169-BE07-0C1A77A7474B}" dt="2025-05-15T09:40:11.690" v="6" actId="962"/>
          <ac:picMkLst>
            <pc:docMk/>
            <pc:sldMk cId="3379238833" sldId="256"/>
            <ac:picMk id="4" creationId="{BC947359-5A7C-08C9-839A-036AF455AE33}"/>
          </ac:picMkLst>
        </pc:picChg>
        <pc:picChg chg="del">
          <ac:chgData name="Claire Sanders" userId="33afc7f1-aace-4408-b3f2-aa0db4a3e7f0" providerId="ADAL" clId="{4379F6A2-8403-4169-BE07-0C1A77A7474B}" dt="2025-05-15T09:35:18.741" v="0" actId="478"/>
          <ac:picMkLst>
            <pc:docMk/>
            <pc:sldMk cId="3379238833" sldId="256"/>
            <ac:picMk id="7" creationId="{1FDCCBBE-8850-D57E-3B0C-9AF289A7A7B7}"/>
          </ac:picMkLst>
        </pc:picChg>
      </pc:sldChg>
    </pc:docChg>
  </pc:docChgLst>
  <pc:docChgLst>
    <pc:chgData name="Claire Sanders" userId="33afc7f1-aace-4408-b3f2-aa0db4a3e7f0" providerId="ADAL" clId="{8AB3754B-7C31-4B81-8DC8-C66280437D52}"/>
    <pc:docChg chg="undo redo custSel modSld">
      <pc:chgData name="Claire Sanders" userId="33afc7f1-aace-4408-b3f2-aa0db4a3e7f0" providerId="ADAL" clId="{8AB3754B-7C31-4B81-8DC8-C66280437D52}" dt="2025-02-21T11:59:21.333" v="218"/>
      <pc:docMkLst>
        <pc:docMk/>
      </pc:docMkLst>
      <pc:sldChg chg="addSp delSp modSp mod">
        <pc:chgData name="Claire Sanders" userId="33afc7f1-aace-4408-b3f2-aa0db4a3e7f0" providerId="ADAL" clId="{8AB3754B-7C31-4B81-8DC8-C66280437D52}" dt="2025-02-21T11:59:21.333" v="218"/>
        <pc:sldMkLst>
          <pc:docMk/>
          <pc:sldMk cId="3379238833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6CBC-8E6F-60F8-DCDE-3CB51113E8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0EBE5C-AEA1-7A59-6649-9F8EF85A51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3B870-26DB-29AF-C9C8-6D5A1C1B0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70E18-EB78-56CF-20CB-0DFE26030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FDD3C-A776-40F9-CA3C-C38EE3D71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731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1698E-08B8-6782-1C11-05D16F38D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4332C2-4198-DB0B-1B5B-78E8C33E6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C1EEB-6FA0-FD18-B113-978AB5ECD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290A92-661F-D63E-4FFE-19B4B3BCD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9A39F3-24B5-8E18-C7F3-36A2AF15E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906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93DE69-C1A4-AA73-D486-6CE3B93367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1A8660-88CA-33CF-F4E1-D3C0B21D6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365F6-7582-EB3E-A11D-38F7B675C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A3004-04E7-29E2-2788-F88D606E5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A0C947-5055-9FC8-2EDA-052557974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36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922C3-D618-AD91-2FF1-092B1CC68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9F49C-58B9-2E7B-3DB9-B5E323347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D7E1F-B124-AC86-48FB-BC9893ED4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5B26F-D751-7271-354A-803CC1B1E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0C70D-C667-F573-3882-3936489FE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70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E31AC-AD77-FF37-D308-F5FE837D4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558FE-9774-06D5-3131-875BA8962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0B61D-877E-0CC8-2984-26CC9C3DC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6C2828-D62B-FA53-3FD9-91DB1C7C0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85CB2E-1293-09E1-A89E-9F3DF1CB4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76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95C0-BFCC-621E-E46C-2B659DE73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9CBC8-B811-FFF6-57B5-62E1EB9C53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D522B4-9144-322D-AFBE-E2F1489A3C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803B4-1140-FDD2-9B10-8478DE8E7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48B2AE-100C-227E-0C32-27DA09A15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C6261-0B61-802D-2EF1-E0EAE2E21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92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682F2-F4BB-A88F-15F6-8E76FFF39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B2533-12A9-569D-0EF4-875889565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546C1-A7B4-601B-6334-01F8988B6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E61F47-F2CE-398D-6ED6-AF15929734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583D98-FD43-58F5-EF99-B131829C33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839841-1E25-1F56-DF9B-8E5F9CF75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15000F-5360-C9BC-E256-9F6637C4C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60841F-642A-231E-3AF6-1EC280E3F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311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1BD97-4335-3850-F86C-2EE272788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63A593-C9CB-A0FE-61B2-ED7379844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DB680E-FD4D-53B2-DA2F-2C3FE944C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84A647-B296-229F-DE80-7AE32E05C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692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33FAF-7ACA-A6D1-8952-3D455A15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7E1F3C-03F4-7FC4-9A7B-287113F91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4F0977-652D-30C4-E566-60C1E1FBE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8803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C53AA-9D0D-CFCC-6E88-F6C84A258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DFCDC-168C-F960-2CC9-1F0D855D9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B8DBE-9C77-6AF0-65B0-E77752C9A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772249-0161-E419-5D16-89E05A334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15ACA9-796F-FCB1-4D4A-11E99F2BB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16A0E5-9911-D336-CDF1-756D71F47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08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7D41-2766-4E7E-3F08-E86917BAC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58BF1-2287-754B-E72C-EC204E070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7C6A0-AB82-B5D6-883F-709F5E63C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12390-8374-E075-1B45-6BE76146A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23D08-A209-28BD-710F-2857DDF16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E0937-D345-5B8A-9405-69B203908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68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CB24BE-EAB2-B03D-6592-C7016BAF1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5C1A21-7AFF-3B07-FB4D-9A127DA49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91BC8-B9CE-2AF3-9CB5-2631D2EA67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8726E7-DA01-435C-B453-E3BBEB4BAE20}" type="datetimeFigureOut">
              <a:rPr lang="en-GB" smtClean="0"/>
              <a:t>15/05/2025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35EBF-3D91-05DD-418C-B4B455809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88BA5-576F-EB16-AC50-C707443F05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D6AE5A-4C4C-4B16-B128-2175D8DBD8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982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white poster with text&#10;&#10;AI-generated content may be incorrect.">
            <a:extLst>
              <a:ext uri="{FF2B5EF4-FFF2-40B4-BE49-F238E27FC236}">
                <a16:creationId xmlns:a16="http://schemas.microsoft.com/office/drawing/2014/main" id="{BC947359-5A7C-08C9-839A-036AF455AE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238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7" ma:contentTypeDescription="Create a new document." ma:contentTypeScope="" ma:versionID="f3627d817f7e4230f0117a12b5c835dd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6fb4ae3c67221ccd0ee462d60f91193d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29EF54-04B5-4461-B07E-CF521D9EE592}">
  <ds:schemaRefs>
    <ds:schemaRef ds:uri="http://schemas.openxmlformats.org/package/2006/metadata/core-properties"/>
    <ds:schemaRef ds:uri="290ff8db-0506-45e7-a0ff-5fcce7cb5869"/>
    <ds:schemaRef ds:uri="5cd4951d-eadc-46dc-aab8-354d250d2333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DF4726F-05A2-487E-B0F7-DEB64441FA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d4951d-eadc-46dc-aab8-354d250d2333"/>
    <ds:schemaRef ds:uri="290ff8db-0506-45e7-a0ff-5fcce7cb58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565BC67-1A2C-4221-B0BA-47E9976DD8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4</cp:revision>
  <dcterms:created xsi:type="dcterms:W3CDTF">2025-02-20T10:38:47Z</dcterms:created>
  <dcterms:modified xsi:type="dcterms:W3CDTF">2025-05-15T09:40:16Z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  <property fmtid="{D5CDD505-2E9C-101B-9397-08002B2CF9AE}" pid="3" name="MediaServiceImageTags">
    <vt:lpwstr/>
  </property>
</Properties>
</file>