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4BF384-6EFB-45F1-82C5-2503DA4B99CE}" v="3" dt="2025-07-02T10:57:05.4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59" d="100"/>
          <a:sy n="59" d="100"/>
        </p:scale>
        <p:origin x="96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aire Sanders" userId="33afc7f1-aace-4408-b3f2-aa0db4a3e7f0" providerId="ADAL" clId="{444BF384-6EFB-45F1-82C5-2503DA4B99CE}"/>
    <pc:docChg chg="custSel modSld">
      <pc:chgData name="Claire Sanders" userId="33afc7f1-aace-4408-b3f2-aa0db4a3e7f0" providerId="ADAL" clId="{444BF384-6EFB-45F1-82C5-2503DA4B99CE}" dt="2025-07-02T10:57:06.445" v="8" actId="962"/>
      <pc:docMkLst>
        <pc:docMk/>
      </pc:docMkLst>
      <pc:sldChg chg="addSp delSp modSp mod">
        <pc:chgData name="Claire Sanders" userId="33afc7f1-aace-4408-b3f2-aa0db4a3e7f0" providerId="ADAL" clId="{444BF384-6EFB-45F1-82C5-2503DA4B99CE}" dt="2025-07-02T10:57:06.445" v="8" actId="962"/>
        <pc:sldMkLst>
          <pc:docMk/>
          <pc:sldMk cId="752426411" sldId="256"/>
        </pc:sldMkLst>
        <pc:graphicFrameChg chg="add del mod">
          <ac:chgData name="Claire Sanders" userId="33afc7f1-aace-4408-b3f2-aa0db4a3e7f0" providerId="ADAL" clId="{444BF384-6EFB-45F1-82C5-2503DA4B99CE}" dt="2025-07-02T10:56:20.153" v="5" actId="478"/>
          <ac:graphicFrameMkLst>
            <pc:docMk/>
            <pc:sldMk cId="752426411" sldId="256"/>
            <ac:graphicFrameMk id="6" creationId="{B1C3E3C0-2D49-F628-0369-8A420416E325}"/>
          </ac:graphicFrameMkLst>
        </pc:graphicFrameChg>
        <pc:picChg chg="del">
          <ac:chgData name="Claire Sanders" userId="33afc7f1-aace-4408-b3f2-aa0db4a3e7f0" providerId="ADAL" clId="{444BF384-6EFB-45F1-82C5-2503DA4B99CE}" dt="2025-07-02T10:46:48.659" v="0" actId="478"/>
          <ac:picMkLst>
            <pc:docMk/>
            <pc:sldMk cId="752426411" sldId="256"/>
            <ac:picMk id="5" creationId="{394DC7EC-F37A-B842-EF1A-AF2C16861234}"/>
          </ac:picMkLst>
        </pc:picChg>
        <pc:picChg chg="add mod">
          <ac:chgData name="Claire Sanders" userId="33afc7f1-aace-4408-b3f2-aa0db4a3e7f0" providerId="ADAL" clId="{444BF384-6EFB-45F1-82C5-2503DA4B99CE}" dt="2025-07-02T10:57:06.445" v="8" actId="962"/>
          <ac:picMkLst>
            <pc:docMk/>
            <pc:sldMk cId="752426411" sldId="256"/>
            <ac:picMk id="8" creationId="{1CA6C14D-CA1C-9F13-6B8D-683CA093A91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672A99-9B9C-9009-13B0-DA8F24BDCF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7A3A8B-5242-51A9-7AF6-FD543B7722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8100C0-4897-7F68-A061-5E62BD507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46978C-4018-8243-1CFA-FDCB35129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7705C4-F3FE-BCF2-8235-F3EDA57002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5718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71DE5-CC4A-642A-8386-587220C63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072ECE9-4F2D-549B-C665-4B20065FB3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627F4A-7F6D-7D0E-C5F0-9005D08764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AC352D-5943-0792-A2E4-6BAC50CD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F71981-1B10-BBF7-9AD7-7078488EB9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844014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4602D17-4C70-FCE1-C22A-C033A222FC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881C8C-4180-5187-9096-798AB67986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55D820-0D93-CA91-5C4A-6D8D31BEE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EF62D6-B57E-EC7A-349C-9FB7C44C4E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368172-AFAB-0141-ADA7-2971C6C5DF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9599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9ED3C-6395-C001-926B-ADBF93D3C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82389E-7C7A-9373-0F59-078F95A408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303F8E-94AF-DD3A-33B9-A4287F938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E4FC05-9FC6-EE02-B88F-07BAD38AE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C1CC5A-6589-735B-4047-BD7D98C00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4528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6822E-4F09-1686-28B9-178F3CA43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097299-F474-F2C1-D103-E26B919F5F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D78A87-73D6-4C62-B9F8-089C1DF1F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8B7F4B-581B-BA27-11F9-C6B1463B8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C71584-418E-B5B9-A0CA-0E694D4BC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0175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29E999-0419-3AF0-D8F8-1B6105A03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71377C-C497-2353-C43F-BF6E10CBB9F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A5EA03-E88D-8650-D674-AD384F1CC7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497EB6-F33B-A23B-9611-9E3CFFBFE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0D44AA-3003-F4AB-78EE-AAE34B06EB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10ACF-4970-4177-5053-8EB732AE9B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3075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8BD885-B4BB-73A8-2DA9-1E78A3842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A0DBDE-B87D-E071-5891-6E71B3EFB3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1579C87-222D-D94C-56CA-C32743A767C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1EB762-0E31-B9EB-6427-7EAFFDE2834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5BBFF81-F81C-85D2-4B2F-33DB03BFD1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6BC770-A62B-8578-74F0-F801EC5D45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FDFE99C-E1C3-38B2-5175-0B575EF22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7BB4617-EE2A-FB15-6B5E-D41C3C0DE4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0821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A34D6D-D994-561A-CC0A-609F6795D5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1B8DE58-02B2-25A2-5802-8ED9F933AF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31F64B4-D117-F2D9-88C9-D5E50EF30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6D4DDE-0EF0-C066-F949-C0BF68488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9791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935BB0-DB79-B333-C150-0301F9FB41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F9E8340-02CF-1B96-5D34-A169BEAB8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BFE183-3CED-68E6-FFD6-33E9A32DA4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5496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E9B95-680F-BA0A-AAD8-77748439C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41EB86-6E12-3FAD-1DFD-604201825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B0661A-7D6F-52DE-32EA-9153139E7F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E08A16-BDFC-AF20-D33A-7A1939EBC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3A0E84-3C32-04B6-EFB4-FD6E1209C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E1C2AA-15DE-9D72-5882-6341AC3D7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426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4BFEBA-D5ED-DAAD-3EA2-975E3A665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2D6364D-0A59-B93C-10A8-CF146250D91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F78BFF2-0D80-5F47-15AE-7C8757154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BC5977-6933-A5C7-B21E-C94ABA30E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AF71CD-D470-DFB9-E3E1-F0C0A7AFC6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D5E419F-DFB5-0C64-4F94-F216672F7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65527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D89B45-CCB9-0FFB-7D8A-A0740FEEEA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E50E23-4BB1-BC77-6245-F9B7F80A53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467977-5EF8-38D3-D7E0-3141A4CD09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9CCAAD1-E640-4697-9492-BFC23E39EF33}" type="datetimeFigureOut">
              <a:rPr lang="en-GB" smtClean="0"/>
              <a:t>02/07/2025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09EB40-CBD6-ACD3-C793-D42179FFDA2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BEA521-7252-0068-2007-C8A14F2F82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55F45D-F26D-466B-8861-3E108BEFDA4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3226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poster of a conference&#10;&#10;AI-generated content may be incorrect.">
            <a:extLst>
              <a:ext uri="{FF2B5EF4-FFF2-40B4-BE49-F238E27FC236}">
                <a16:creationId xmlns:a16="http://schemas.microsoft.com/office/drawing/2014/main" id="{1CA6C14D-CA1C-9F13-6B8D-683CA093A9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426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3F1C58947BFD443B098E18EABA37C08" ma:contentTypeVersion="17" ma:contentTypeDescription="Create a new document." ma:contentTypeScope="" ma:versionID="f3627d817f7e4230f0117a12b5c835dd">
  <xsd:schema xmlns:xsd="http://www.w3.org/2001/XMLSchema" xmlns:xs="http://www.w3.org/2001/XMLSchema" xmlns:p="http://schemas.microsoft.com/office/2006/metadata/properties" xmlns:ns2="5cd4951d-eadc-46dc-aab8-354d250d2333" xmlns:ns3="290ff8db-0506-45e7-a0ff-5fcce7cb5869" targetNamespace="http://schemas.microsoft.com/office/2006/metadata/properties" ma:root="true" ma:fieldsID="6fb4ae3c67221ccd0ee462d60f91193d" ns2:_="" ns3:_="">
    <xsd:import namespace="5cd4951d-eadc-46dc-aab8-354d250d2333"/>
    <xsd:import namespace="290ff8db-0506-45e7-a0ff-5fcce7cb586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Date" minOccurs="0"/>
                <xsd:element ref="ns2:MediaServiceObjectDetectorVersions" minOccurs="0"/>
                <xsd:element ref="ns2:MediaServiceSearchPropertie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d4951d-eadc-46dc-aab8-354d250d233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2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d19a14df-67e7-48b2-aa47-b9a1f135d85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Date" ma:index="21" nillable="true" ma:displayName="Date" ma:format="DateOnly" ma:internalName="Date">
      <xsd:simpleType>
        <xsd:restriction base="dms:DateTime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4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90ff8db-0506-45e7-a0ff-5fcce7cb5869" elementFormDefault="qualified">
    <xsd:import namespace="http://schemas.microsoft.com/office/2006/documentManagement/types"/>
    <xsd:import namespace="http://schemas.microsoft.com/office/infopath/2007/PartnerControls"/>
    <xsd:element name="TaxCatchAll" ma:index="17" nillable="true" ma:displayName="Taxonomy Catch All Column" ma:hidden="true" ma:list="{2279d93a-8f7c-4adb-a16b-6b437fecccd9}" ma:internalName="TaxCatchAll" ma:showField="CatchAllData" ma:web="290ff8db-0506-45e7-a0ff-5fcce7cb586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ate xmlns="5cd4951d-eadc-46dc-aab8-354d250d2333" xsi:nil="true"/>
    <lcf76f155ced4ddcb4097134ff3c332f xmlns="5cd4951d-eadc-46dc-aab8-354d250d2333">
      <Terms xmlns="http://schemas.microsoft.com/office/infopath/2007/PartnerControls"/>
    </lcf76f155ced4ddcb4097134ff3c332f>
    <TaxCatchAll xmlns="290ff8db-0506-45e7-a0ff-5fcce7cb5869" xsi:nil="true"/>
  </documentManagement>
</p:properties>
</file>

<file path=customXml/itemProps1.xml><?xml version="1.0" encoding="utf-8"?>
<ds:datastoreItem xmlns:ds="http://schemas.openxmlformats.org/officeDocument/2006/customXml" ds:itemID="{98E2B68A-1D0E-4B98-92F8-3DDBD1157E2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cd4951d-eadc-46dc-aab8-354d250d2333"/>
    <ds:schemaRef ds:uri="290ff8db-0506-45e7-a0ff-5fcce7cb586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AE08FB8-6883-490D-A20A-6A592F951CA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1B4BB38-0B05-4792-A702-408180E4A2A8}">
  <ds:schemaRefs>
    <ds:schemaRef ds:uri="http://schemas.microsoft.com/office/2006/metadata/properties"/>
    <ds:schemaRef ds:uri="http://schemas.microsoft.com/office/infopath/2007/PartnerControls"/>
    <ds:schemaRef ds:uri="5cd4951d-eadc-46dc-aab8-354d250d2333"/>
    <ds:schemaRef ds:uri="290ff8db-0506-45e7-a0ff-5fcce7cb586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Claire Sanders</dc:creator>
  <cp:lastModifiedBy>Claire Sanders</cp:lastModifiedBy>
  <cp:revision>1</cp:revision>
  <dcterms:created xsi:type="dcterms:W3CDTF">2025-07-02T10:45:17Z</dcterms:created>
  <dcterms:modified xsi:type="dcterms:W3CDTF">2025-07-02T10:57:10Z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0x01010043F1C58947BFD443B098E18EABA37C08</vt:lpwstr>
  </property>
  <property fmtid="{D5CDD505-2E9C-101B-9397-08002B2CF9AE}" pid="3" name="MediaServiceImageTags">
    <vt:lpwstr/>
  </property>
</Properties>
</file>