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Sanders" userId="33afc7f1-aace-4408-b3f2-aa0db4a3e7f0" providerId="ADAL" clId="{9112F885-E041-4D93-91C9-1C5C193005E5}"/>
    <pc:docChg chg="custSel modSld">
      <pc:chgData name="Claire Sanders" userId="33afc7f1-aace-4408-b3f2-aa0db4a3e7f0" providerId="ADAL" clId="{9112F885-E041-4D93-91C9-1C5C193005E5}" dt="2026-09-21T14:22:34.108" v="2"/>
      <pc:docMkLst>
        <pc:docMk/>
      </pc:docMkLst>
      <pc:sldChg chg="addSp delSp modSp mod">
        <pc:chgData name="Claire Sanders" userId="33afc7f1-aace-4408-b3f2-aa0db4a3e7f0" providerId="ADAL" clId="{9112F885-E041-4D93-91C9-1C5C193005E5}" dt="2026-09-21T14:22:34.108" v="2"/>
        <pc:sldMkLst>
          <pc:docMk/>
          <pc:sldMk cId="3300695364" sldId="256"/>
        </pc:sldMkLst>
        <pc:picChg chg="add mod">
          <ac:chgData name="Claire Sanders" userId="33afc7f1-aace-4408-b3f2-aa0db4a3e7f0" providerId="ADAL" clId="{9112F885-E041-4D93-91C9-1C5C193005E5}" dt="2026-09-21T14:22:34.108" v="2"/>
          <ac:picMkLst>
            <pc:docMk/>
            <pc:sldMk cId="3300695364" sldId="256"/>
            <ac:picMk id="3" creationId="{7B95F189-9B9A-F866-753E-39034AB1F5BD}"/>
          </ac:picMkLst>
        </pc:picChg>
        <pc:picChg chg="del">
          <ac:chgData name="Claire Sanders" userId="33afc7f1-aace-4408-b3f2-aa0db4a3e7f0" providerId="ADAL" clId="{9112F885-E041-4D93-91C9-1C5C193005E5}" dt="2026-09-21T14:22:25.902" v="0" actId="478"/>
          <ac:picMkLst>
            <pc:docMk/>
            <pc:sldMk cId="3300695364" sldId="256"/>
            <ac:picMk id="5" creationId="{FA100B4F-99AC-C39F-B987-7DF8B7A2ED4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2792C-B688-75DD-5B10-23658FB69C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524DE6-AE13-6792-6F53-E60921D5F6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0F2FF9-9EE3-00E8-257C-853205E4C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942E-330E-4B0F-B95B-21AF16EB5191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82A09C-8D72-1F4E-7CF1-A0D8C14AB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4BEC84-DFA1-3F5B-6DE6-DEBCA3193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1C0AC-6506-4CFA-9647-EE2B506B21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818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1C594-72C4-8560-59BB-BB5714DDF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2909F-4F54-60EA-9DCB-247BE4A5AF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D0533F-C5D7-462C-3934-C5411777F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942E-330E-4B0F-B95B-21AF16EB5191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0C2D81-879A-9477-9DA1-46B939C1F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5D70E8-EB12-28D8-4967-EC512A576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1C0AC-6506-4CFA-9647-EE2B506B21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713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7D1E4-EE3B-CF49-F879-44ED9320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EAEFF8-7CCF-3BB8-8EA1-6FED8EEF9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B562EE-A444-1252-A278-F42623DE2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942E-330E-4B0F-B95B-21AF16EB5191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6F785F-989A-19DC-D0CA-9065C61FE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866760-1BB0-90C5-57D8-EC24638C8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1C0AC-6506-4CFA-9647-EE2B506B21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067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3931D-2431-84D8-7B94-D99501E53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6FFBF-EFBF-69AE-9414-3DB7B7FC34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B2C3B-A78C-72AF-7450-268032F7B0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AF990D-31F7-7A2A-5C47-5DB2201E6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942E-330E-4B0F-B95B-21AF16EB5191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8F5D21-1099-972A-AE1B-04D2AB9D6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49A1E9-90BD-D77E-A515-1FFF22E47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1C0AC-6506-4CFA-9647-EE2B506B21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214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FFEEA-C90B-1745-FE5C-6A6CD2D50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66186D-A007-F7AA-98A5-BA86001F6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D637C3-BD4C-47AC-ECD0-99C6EA32FA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3C6B2C-7EB2-9480-BFC0-D59D738CEA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1CD86F-C4AA-19A4-083C-E4340F719C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549B6F-4658-AAB5-5182-170D2B799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942E-330E-4B0F-B95B-21AF16EB5191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C606A8-CCFA-D28B-A845-CC034AB63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8FC3E2-242A-CED1-21A5-E8CB9FF21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1C0AC-6506-4CFA-9647-EE2B506B21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696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74D1B-1FFC-319E-EFCD-163D840BE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F97E95-24E4-4F02-49C0-F033BBD07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942E-330E-4B0F-B95B-21AF16EB5191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1C9C72-5ED2-DBFE-9AD8-DD6D97C7C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579DD4-9D1A-EA57-3C70-D88AA5184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1C0AC-6506-4CFA-9647-EE2B506B21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973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87C12F-25DC-0D15-2AD3-28C0DD72C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942E-330E-4B0F-B95B-21AF16EB5191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080FC1-98F2-EACA-5943-7336AD0C9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1E9634-16AF-33EA-4E2E-CD36F0A1E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1C0AC-6506-4CFA-9647-EE2B506B21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2482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48E52-C579-C329-DB1C-B95AB74D2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14393-C5FF-2659-A725-DEC9F0954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0B3A13-0DC4-4A42-A16F-BBB21EDF9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BE541E-8E5D-EB2C-36ED-3078392BB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942E-330E-4B0F-B95B-21AF16EB5191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13DFA0-CB1A-850A-43B8-54DF3D733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374E54-F7CA-309A-DF71-8466AEEE3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1C0AC-6506-4CFA-9647-EE2B506B21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956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020C0-7032-4ECC-8FA7-B0144E7BE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A36F77-55DC-C94E-A200-4EB978BF95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ED0C89-A2FA-17E8-367D-E3EAF213A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1E6A07-2C08-A6BD-1B43-AE42EF04B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942E-330E-4B0F-B95B-21AF16EB5191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08A9BB-BE8F-9363-3BE4-599EBA06E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67F43B-C1DB-D3D9-0E7C-18B27362E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1C0AC-6506-4CFA-9647-EE2B506B21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790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950DD-299C-4A0D-A67B-C7952AB88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7B70B1-DBB5-C60E-2209-10AAA5A65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A4B829-7376-B775-F68F-DDB80E1FA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942E-330E-4B0F-B95B-21AF16EB5191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D35DCE-E5D4-9655-E241-5F705BADB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33A2-8C6F-BF7E-1CBA-84C06B87D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1C0AC-6506-4CFA-9647-EE2B506B21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742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5EB47C-C72E-03EC-2787-944E392B9E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DD4B22-88FF-95B8-5BDA-B63E136AC0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E6835-C40E-34AC-F10E-A4BABB6AD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942E-330E-4B0F-B95B-21AF16EB5191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B0F52-7B42-2E9A-BE8F-2C1A341C8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4B488-2F82-7387-1880-BF2EB43AA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1C0AC-6506-4CFA-9647-EE2B506B21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56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C11C31-89D7-C348-794F-9BAC95844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030998-AA6A-9310-BAA5-854388B0B4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4CBF3-6EC3-2F03-AB74-6F8D630B15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8A942E-330E-4B0F-B95B-21AF16EB5191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7C148-DBC1-0381-6F40-0DC5DDD295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02FBD-A281-61D7-01E6-A94AB01567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11C0AC-6506-4CFA-9647-EE2B506B21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765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95F189-9B9A-F866-753E-39034AB1F5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695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e xmlns="5cd4951d-eadc-46dc-aab8-354d250d2333" xsi:nil="true"/>
    <lcf76f155ced4ddcb4097134ff3c332f xmlns="5cd4951d-eadc-46dc-aab8-354d250d2333">
      <Terms xmlns="http://schemas.microsoft.com/office/infopath/2007/PartnerControls"/>
    </lcf76f155ced4ddcb4097134ff3c332f>
    <TaxCatchAll xmlns="290ff8db-0506-45e7-a0ff-5fcce7cb586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F1C58947BFD443B098E18EABA37C08" ma:contentTypeVersion="17" ma:contentTypeDescription="Create a new document." ma:contentTypeScope="" ma:versionID="72f4568102c7dd36e95df04fdeb81c67">
  <xsd:schema xmlns:xsd="http://www.w3.org/2001/XMLSchema" xmlns:xs="http://www.w3.org/2001/XMLSchema" xmlns:p="http://schemas.microsoft.com/office/2006/metadata/properties" xmlns:ns2="5cd4951d-eadc-46dc-aab8-354d250d2333" xmlns:ns3="290ff8db-0506-45e7-a0ff-5fcce7cb5869" targetNamespace="http://schemas.microsoft.com/office/2006/metadata/properties" ma:root="true" ma:fieldsID="a19cb5289fac08db3b2c232f34ca719b" ns2:_="" ns3:_="">
    <xsd:import namespace="5cd4951d-eadc-46dc-aab8-354d250d2333"/>
    <xsd:import namespace="290ff8db-0506-45e7-a0ff-5fcce7cb58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Date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d4951d-eadc-46dc-aab8-354d250d233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d19a14df-67e7-48b2-aa47-b9a1f135d8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Date" ma:index="21" nillable="true" ma:displayName="Date" ma:format="DateOnly" ma:internalName="Date">
      <xsd:simpleType>
        <xsd:restriction base="dms:DateTime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0ff8db-0506-45e7-a0ff-5fcce7cb586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2279d93a-8f7c-4adb-a16b-6b437fecccd9}" ma:internalName="TaxCatchAll" ma:showField="CatchAllData" ma:web="290ff8db-0506-45e7-a0ff-5fcce7cb58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E4A3C68-77FD-459A-861F-1E3885E53DF4}">
  <ds:schemaRefs>
    <ds:schemaRef ds:uri="http://schemas.microsoft.com/office/2006/metadata/properties"/>
    <ds:schemaRef ds:uri="http://schemas.microsoft.com/office/infopath/2007/PartnerControls"/>
    <ds:schemaRef ds:uri="5cd4951d-eadc-46dc-aab8-354d250d2333"/>
    <ds:schemaRef ds:uri="290ff8db-0506-45e7-a0ff-5fcce7cb5869"/>
  </ds:schemaRefs>
</ds:datastoreItem>
</file>

<file path=customXml/itemProps2.xml><?xml version="1.0" encoding="utf-8"?>
<ds:datastoreItem xmlns:ds="http://schemas.openxmlformats.org/officeDocument/2006/customXml" ds:itemID="{B41349EC-0843-4CF7-8474-5E438CA4195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6586DA7-2543-4EE9-ADF3-FF3974F765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d4951d-eadc-46dc-aab8-354d250d2333"/>
    <ds:schemaRef ds:uri="290ff8db-0506-45e7-a0ff-5fcce7cb58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Claire Sanders</dc:creator>
  <cp:lastModifiedBy>Claire Sanders</cp:lastModifiedBy>
  <cp:revision>1</cp:revision>
  <dcterms:created xsi:type="dcterms:W3CDTF">2026-02-09T10:05:19Z</dcterms:created>
  <dcterms:modified xsi:type="dcterms:W3CDTF">2026-09-21T14:22:34Z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0x01010043F1C58947BFD443B098E18EABA37C08</vt:lpwstr>
  </property>
  <property fmtid="{D5CDD505-2E9C-101B-9397-08002B2CF9AE}" pid="3" name="MediaServiceImageTags">
    <vt:lpwstr/>
  </property>
</Properties>
</file>