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2792C-B688-75DD-5B10-23658FB69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24DE6-AE13-6792-6F53-E60921D5F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F2FF9-9EE3-00E8-257C-853205E4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2A09C-8D72-1F4E-7CF1-A0D8C14A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BEC84-DFA1-3F5B-6DE6-DEBCA319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1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950DD-299C-4A0D-A67B-C7952AB88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B70B1-DBB5-C60E-2209-10AAA5A65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4B829-7376-B775-F68F-DDB80E1F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35DCE-E5D4-9655-E241-5F705BAD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E33A2-8C6F-BF7E-1CBA-84C06B87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4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EB47C-C72E-03EC-2787-944E392B9E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D4B22-88FF-95B8-5BDA-B63E136AC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E6835-C40E-34AC-F10E-A4BABB6AD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B0F52-7B42-2E9A-BE8F-2C1A341C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4B488-2F82-7387-1880-BF2EB43A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56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C594-72C4-8560-59BB-BB5714DD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2909F-4F54-60EA-9DCB-247BE4A5A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0533F-C5D7-462C-3934-C5411777F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C2D81-879A-9477-9DA1-46B939C1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D70E8-EB12-28D8-4967-EC512A576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13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D1E4-EE3B-CF49-F879-44ED9320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AEFF8-7CCF-3BB8-8EA1-6FED8EEF9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562EE-A444-1252-A278-F42623DE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F785F-989A-19DC-D0CA-9065C61FE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66760-1BB0-90C5-57D8-EC24638C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06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3931D-2431-84D8-7B94-D99501E53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6FFBF-EFBF-69AE-9414-3DB7B7FC34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B2C3B-A78C-72AF-7450-268032F7B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F990D-31F7-7A2A-5C47-5DB2201E6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F5D21-1099-972A-AE1B-04D2AB9D6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9A1E9-90BD-D77E-A515-1FFF22E47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21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FFEEA-C90B-1745-FE5C-6A6CD2D50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6186D-A007-F7AA-98A5-BA86001F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637C3-BD4C-47AC-ECD0-99C6EA32F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3C6B2C-7EB2-9480-BFC0-D59D738CEA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1CD86F-C4AA-19A4-083C-E4340F719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49B6F-4658-AAB5-5182-170D2B79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C606A8-CCFA-D28B-A845-CC034AB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FC3E2-242A-CED1-21A5-E8CB9FF21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69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74D1B-1FFC-319E-EFCD-163D840BE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F97E95-24E4-4F02-49C0-F033BBD0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C9C72-5ED2-DBFE-9AD8-DD6D97C7C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79DD4-9D1A-EA57-3C70-D88AA5184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7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87C12F-25DC-0D15-2AD3-28C0DD72C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080FC1-98F2-EACA-5943-7336AD0C9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E9634-16AF-33EA-4E2E-CD36F0A1E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48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48E52-C579-C329-DB1C-B95AB74D2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14393-C5FF-2659-A725-DEC9F0954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0B3A13-0DC4-4A42-A16F-BBB21EDF9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E541E-8E5D-EB2C-36ED-3078392BB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3DFA0-CB1A-850A-43B8-54DF3D733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74E54-F7CA-309A-DF71-8466AEEE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95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20C0-7032-4ECC-8FA7-B0144E7B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A36F77-55DC-C94E-A200-4EB978BF9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D0C89-A2FA-17E8-367D-E3EAF213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E6A07-2C08-A6BD-1B43-AE42EF04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8A9BB-BE8F-9363-3BE4-599EBA06E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7F43B-C1DB-D3D9-0E7C-18B27362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79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C11C31-89D7-C348-794F-9BAC9584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30998-AA6A-9310-BAA5-854388B0B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4CBF3-6EC3-2F03-AB74-6F8D630B15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8A942E-330E-4B0F-B95B-21AF16EB519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7C148-DBC1-0381-6F40-0DC5DDD29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02FBD-A281-61D7-01E6-A94AB0156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11C0AC-6506-4CFA-9647-EE2B506B2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5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100B4F-99AC-C39F-B987-7DF8B7A2E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5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2026-02-09T10:05:19Z</dcterms:created>
  <dcterms:modified xsi:type="dcterms:W3CDTF">2026-02-09T10:07:14Z</dcterms:modified>
</cp:coreProperties>
</file>