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0EDBE9-B1F6-4E2B-8969-F49ADB57BBC7}" v="1" dt="2025-12-03T14:06:14.1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Sanders" userId="33afc7f1-aace-4408-b3f2-aa0db4a3e7f0" providerId="ADAL" clId="{9112F885-E041-4D93-91C9-1C5C193005E5}"/>
    <pc:docChg chg="custSel modSld">
      <pc:chgData name="Claire Sanders" userId="33afc7f1-aace-4408-b3f2-aa0db4a3e7f0" providerId="ADAL" clId="{9112F885-E041-4D93-91C9-1C5C193005E5}" dt="2025-12-03T14:06:16.712" v="2" actId="27614"/>
      <pc:docMkLst>
        <pc:docMk/>
      </pc:docMkLst>
      <pc:sldChg chg="addSp delSp modSp mod">
        <pc:chgData name="Claire Sanders" userId="33afc7f1-aace-4408-b3f2-aa0db4a3e7f0" providerId="ADAL" clId="{9112F885-E041-4D93-91C9-1C5C193005E5}" dt="2025-12-03T14:06:16.712" v="2" actId="27614"/>
        <pc:sldMkLst>
          <pc:docMk/>
          <pc:sldMk cId="3714255418" sldId="256"/>
        </pc:sldMkLst>
        <pc:picChg chg="add mod">
          <ac:chgData name="Claire Sanders" userId="33afc7f1-aace-4408-b3f2-aa0db4a3e7f0" providerId="ADAL" clId="{9112F885-E041-4D93-91C9-1C5C193005E5}" dt="2025-12-03T14:06:16.712" v="2" actId="27614"/>
          <ac:picMkLst>
            <pc:docMk/>
            <pc:sldMk cId="3714255418" sldId="256"/>
            <ac:picMk id="3" creationId="{4CB3B83A-DF1C-1B0F-6D35-06B31DAA1B19}"/>
          </ac:picMkLst>
        </pc:picChg>
        <pc:picChg chg="del">
          <ac:chgData name="Claire Sanders" userId="33afc7f1-aace-4408-b3f2-aa0db4a3e7f0" providerId="ADAL" clId="{9112F885-E041-4D93-91C9-1C5C193005E5}" dt="2025-12-03T14:06:07.454" v="0" actId="478"/>
          <ac:picMkLst>
            <pc:docMk/>
            <pc:sldMk cId="3714255418" sldId="256"/>
            <ac:picMk id="6" creationId="{188CC43D-8044-803F-3721-BB30B19D08C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08050-60C6-7827-ED10-5EF1632029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F203DD-0DD1-7862-41A9-3B502DE5A8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3A233-452B-B0F3-E9A9-AA261C2AE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1D9CF-26CC-77B0-9B14-7BFC4CF94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E753D-B400-2987-A170-5FD02BE64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750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FF1DF-477F-65C4-BB47-DC1ABACFA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5C98E7-0FCA-7AD0-0BC1-0271980584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46BD0-C76B-9FD8-D300-6C47570AE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E7C91-6DD8-0CBD-221E-58E3635C4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1F0110-98C5-266A-81AC-CDC1BA2CB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42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3C4FFF-85F2-CD92-F643-829D465CC9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94F1EB-1B83-65B1-F62E-4F0F208C9D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DFDB7-C469-CECA-D7BA-38BEFCAD3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AAB5C-F3AA-52A4-C00A-659626BB4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A7F51-D215-B6CD-151A-04B30A87D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78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EF088-5FA2-7481-D18F-19838DBB6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264BC-C9C8-F2CD-768E-A17D2D956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6F139-FB49-5D9D-F16C-9B53AFD6E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9857F-785E-12E7-E72B-6CD45D567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B8DB9-805A-95A4-18F9-35B8825A8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483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0F650-6CE3-79C8-B1EE-20D153765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61F2C8-EC95-2A60-063D-94F588900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AB651-8DFD-30DF-3F48-F4A25C24E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0F739-B8AA-0167-5985-CDB864764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80C9B-948C-1E06-A781-94547E8A2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907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522EE-D33B-64FC-935F-C66A549A1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CC280-784A-7BD2-A45D-EA50794B1F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25403-4121-9B9E-26CB-76364DEF6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0D14CA-F078-E26B-3A9C-EAD7D5154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82E1AF-644E-5FCA-8984-91256F0A9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F0CB71-789C-4F81-2501-220528958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379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B6B89-6756-DD91-0663-F4151995C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3ADF52-6ADB-4910-5C7F-C82F583D3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E0CF1-C12B-A6D0-E5EE-EB73D0FF1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B3BF63-7EDE-BAAA-84AA-FA1366B7AE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27FC8A-800F-0277-CA7C-2F0C119190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B0BF20-D916-9C0C-4538-E19887095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3A2B23-36CD-27CB-D823-F7E720A48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C5F88E-FE6E-1E02-35C5-47F7100CB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039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13FAF-E4A8-B47D-733D-58B031F95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C3F0D8-79D4-67C7-E355-6A87FCBC9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AD45A7-3744-9540-DDC0-58EACF36A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50F210-401F-2B5E-D1CE-D4BDB41DD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096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BE0FCB-A747-5BE4-35FA-13B779906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917278-5251-DCEC-1456-E09C055CE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6439F-EDB2-078F-6985-7ECA8D826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741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3D678-664A-291B-A8E2-B2FD458BD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FFA53-4D91-7B98-9F1B-959E04543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82A28C-DEB8-3C23-591C-ACD8F1C57D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8E90B-8EDD-8760-F716-1217A7761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FC6086-AA6F-78C1-5E7A-04D84A01D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D37D9E-85CF-ACA3-5576-350C5CD91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65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864D6-4E5D-B395-1DC5-B9D55E76C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430214-FE1A-E37A-0EE7-EC4AD4EF75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7623D2-06FF-F493-A309-0E0C12BC0F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60B0E-1914-0B65-E4F7-6589F089A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C1C242-5CD7-F4AC-7100-ACE01FD07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30B39D-1F9D-6133-3DE4-02FB384B8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207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4BF404-CEF4-DF7F-02DB-682E144D8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7DE67-AED1-A4A6-8912-E3BE97BF07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2C945-41BF-219E-A159-BF6BFF8B5F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7D015F-D5CA-4E75-A17F-C36A3414DF0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6F8BE-AB47-3DD8-EAE5-0D1123E61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9626C-740A-06EF-5B3C-5D2AE37476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127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flyer&#10;&#10;AI-generated content may be incorrect.">
            <a:extLst>
              <a:ext uri="{FF2B5EF4-FFF2-40B4-BE49-F238E27FC236}">
                <a16:creationId xmlns:a16="http://schemas.microsoft.com/office/drawing/2014/main" id="{4CB3B83A-DF1C-1B0F-6D35-06B31DAA1B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255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F1C58947BFD443B098E18EABA37C08" ma:contentTypeVersion="17" ma:contentTypeDescription="Create a new document." ma:contentTypeScope="" ma:versionID="2d5311f09a1f3d58f940f5b9ee199fbd">
  <xsd:schema xmlns:xsd="http://www.w3.org/2001/XMLSchema" xmlns:xs="http://www.w3.org/2001/XMLSchema" xmlns:p="http://schemas.microsoft.com/office/2006/metadata/properties" xmlns:ns2="5cd4951d-eadc-46dc-aab8-354d250d2333" xmlns:ns3="290ff8db-0506-45e7-a0ff-5fcce7cb5869" targetNamespace="http://schemas.microsoft.com/office/2006/metadata/properties" ma:root="true" ma:fieldsID="d8162a1d3a93531c236efc9e617335c4" ns2:_="" ns3:_="">
    <xsd:import namespace="5cd4951d-eadc-46dc-aab8-354d250d2333"/>
    <xsd:import namespace="290ff8db-0506-45e7-a0ff-5fcce7cb58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Date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d4951d-eadc-46dc-aab8-354d250d23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19a14df-67e7-48b2-aa47-b9a1f135d8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" ma:index="21" nillable="true" ma:displayName="Date" ma:format="DateOnly" ma:internalName="Date">
      <xsd:simpleType>
        <xsd:restriction base="dms:DateTim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0ff8db-0506-45e7-a0ff-5fcce7cb586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279d93a-8f7c-4adb-a16b-6b437fecccd9}" ma:internalName="TaxCatchAll" ma:showField="CatchAllData" ma:web="290ff8db-0506-45e7-a0ff-5fcce7cb58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5cd4951d-eadc-46dc-aab8-354d250d2333" xsi:nil="true"/>
    <lcf76f155ced4ddcb4097134ff3c332f xmlns="5cd4951d-eadc-46dc-aab8-354d250d2333">
      <Terms xmlns="http://schemas.microsoft.com/office/infopath/2007/PartnerControls"/>
    </lcf76f155ced4ddcb4097134ff3c332f>
    <TaxCatchAll xmlns="290ff8db-0506-45e7-a0ff-5fcce7cb586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A1C1E75-69CA-4824-A02C-3266C63004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d4951d-eadc-46dc-aab8-354d250d2333"/>
    <ds:schemaRef ds:uri="290ff8db-0506-45e7-a0ff-5fcce7cb58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F8A570-0BC1-4B59-B09A-1F72356E588E}">
  <ds:schemaRefs>
    <ds:schemaRef ds:uri="http://schemas.microsoft.com/office/2006/metadata/properties"/>
    <ds:schemaRef ds:uri="http://schemas.microsoft.com/office/infopath/2007/PartnerControls"/>
    <ds:schemaRef ds:uri="5cd4951d-eadc-46dc-aab8-354d250d2333"/>
    <ds:schemaRef ds:uri="290ff8db-0506-45e7-a0ff-5fcce7cb5869"/>
  </ds:schemaRefs>
</ds:datastoreItem>
</file>

<file path=customXml/itemProps3.xml><?xml version="1.0" encoding="utf-8"?>
<ds:datastoreItem xmlns:ds="http://schemas.openxmlformats.org/officeDocument/2006/customXml" ds:itemID="{39C9345D-9468-486D-9715-C1B62088843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Claire Sanders</dc:creator>
  <cp:lastModifiedBy>Claire Sanders</cp:lastModifiedBy>
  <cp:revision>1</cp:revision>
  <dcterms:created xsi:type="dcterms:W3CDTF">2025-05-08T13:04:34Z</dcterms:created>
  <dcterms:modified xsi:type="dcterms:W3CDTF">2025-12-03T14:06:16Z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0x01010043F1C58947BFD443B098E18EABA37C08</vt:lpwstr>
  </property>
  <property fmtid="{D5CDD505-2E9C-101B-9397-08002B2CF9AE}" pid="3" name="MediaServiceImageTags">
    <vt:lpwstr/>
  </property>
</Properties>
</file>