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10913-CC16-B9B2-2F03-04B617DB72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8A86AF-1842-2F2A-DE5B-6B95911C48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9363A-8FBC-E3F3-E823-3C96A0AED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FF5E-F8D9-4514-9447-0882EE328676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7D779-B682-CA6C-36F6-0DC6C36BC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BE43B9-BE80-F3AB-730E-C6FA551CA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A388D-A5FC-4E7C-A56E-62963FCF6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839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61BF5-6D7E-95BD-3D08-9A2CF051C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A68BC6-D731-4FA5-0CDF-9BBE4F8B2E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718E39-6BDE-C64A-0C61-2BCADF89F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FF5E-F8D9-4514-9447-0882EE328676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7DC148-FC4B-ED9D-F3F2-EE7463383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3E004-5873-8AC1-CC3D-919FE1E92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A388D-A5FC-4E7C-A56E-62963FCF6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689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1D3717-D9DF-282E-A80A-FDFE3EB50B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639C25-54F3-0AD6-5476-1C42150D1C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4F642C-1107-BDC6-61EF-07FE622C6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FF5E-F8D9-4514-9447-0882EE328676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D6348B-B633-20A2-42C2-46E34FBB2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763EC-2541-E998-30A3-36BA718DF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A388D-A5FC-4E7C-A56E-62963FCF6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007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4CEF5-B3FA-F418-CCCD-14F2ADAD5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C1E27-6FDD-64A3-E830-45FF8BC4D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7DB3D-F74D-F45C-1EFD-7AC9B70C3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FF5E-F8D9-4514-9447-0882EE328676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9C86A-C74A-51EC-6B06-A5D34A1B7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8A5AE-3A2B-236A-E81B-D111BC290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A388D-A5FC-4E7C-A56E-62963FCF6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077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65D9F-A8A7-F0E8-FC3D-0626B42B1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D2DEFE-CA0E-50DC-1F33-F74A0EAB1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BD5004-9D40-EB50-563C-9D0C7A2D3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FF5E-F8D9-4514-9447-0882EE328676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D5ED84-7FE5-45C7-7099-AB11E736C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AC9CF-1213-9593-9AD8-E2DA553D4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A388D-A5FC-4E7C-A56E-62963FCF6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622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99A39-8A33-BE5B-BF9A-E854CC940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F5421-3454-2889-F3F4-0CD883221D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9498D0-D7E0-1A4E-3A12-32309CC5B7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9A842F-21F2-B3F0-8887-11FC273B0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FF5E-F8D9-4514-9447-0882EE328676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6A8064-7A8A-13E6-68C2-EE0A04A2F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0EA64E-2C0D-C49D-8F81-CC055EDF3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A388D-A5FC-4E7C-A56E-62963FCF6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585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649B9-4F1A-BE4A-C7EB-CD5888767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197FE4-4A47-B132-FAC9-B221297E2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E73A55-F52C-B689-9518-F9A9D06949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9E4528-8120-6596-B330-8FA0BCE309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859E18-4FA8-6E21-4FF8-63FCE3D75B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25AA7C-B6C3-2B43-EC85-21E460814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FF5E-F8D9-4514-9447-0882EE328676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E3B148-4092-A325-D64F-35FD6F24D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6E2AEC-9E77-6447-7D00-18B8BF31E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A388D-A5FC-4E7C-A56E-62963FCF6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427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A70BE-E8D8-C2D8-AB4C-B967978A2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B56737-43DD-520B-E1BB-38ED1E396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FF5E-F8D9-4514-9447-0882EE328676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AADAFE-1853-25C1-305F-83DD43340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0FCBC5-F31C-F935-04B0-54C1D5585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A388D-A5FC-4E7C-A56E-62963FCF6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421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07D9FC-64F7-9619-D028-CFCA2C72C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FF5E-F8D9-4514-9447-0882EE328676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5BBBA1-5423-765B-565D-177426B24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DB889A-8D70-91EF-6524-48D3C8E7A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A388D-A5FC-4E7C-A56E-62963FCF6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106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B5DA5-299B-4E5C-CC3F-FA24CB601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875BE-F84C-EADA-7AC4-24B4E2CE3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864ACB-3A63-15DA-3BBB-6B251E6D36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01B030-4683-46CA-C26C-089793992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FF5E-F8D9-4514-9447-0882EE328676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835D25-15B9-381A-0419-9B3AA2DBA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2BF0B-A815-BC44-85F0-0FEBFF06D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A388D-A5FC-4E7C-A56E-62963FCF6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938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D701A-5C81-C351-C059-AC6BAB2D2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31BE5C-B3F5-99B1-54D4-38AE1A8DF5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F2ED62-C094-6F2D-94B0-D16D5D73FA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4865AA-5C75-B8BE-A1D5-B582E8257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FF5E-F8D9-4514-9447-0882EE328676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3ADB18-E802-35B1-2BAB-8FDB413DC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90C268-A707-918A-DFEA-CAB409782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A388D-A5FC-4E7C-A56E-62963FCF6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680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D395E8-00C1-97B2-3CB5-ED8FA1CD4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5EA55A-13C8-5298-0DAA-8036AFF7E9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A642E-046D-8E4F-B2D4-EA75A8B9DB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4EFF5E-F8D9-4514-9447-0882EE328676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20644-9ED5-B5A5-03B1-278BC219D4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DF516-7A66-43AE-FB57-B43A3B6A8E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0A388D-A5FC-4E7C-A56E-62963FCF64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420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and white rectangular object with a qr code&#10;&#10;AI-generated content may be incorrect.">
            <a:extLst>
              <a:ext uri="{FF2B5EF4-FFF2-40B4-BE49-F238E27FC236}">
                <a16:creationId xmlns:a16="http://schemas.microsoft.com/office/drawing/2014/main" id="{F974709C-F065-2E57-4679-1AADBB77B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769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F1C58947BFD443B098E18EABA37C08" ma:contentTypeVersion="17" ma:contentTypeDescription="Create a new document." ma:contentTypeScope="" ma:versionID="f3627d817f7e4230f0117a12b5c835dd">
  <xsd:schema xmlns:xsd="http://www.w3.org/2001/XMLSchema" xmlns:xs="http://www.w3.org/2001/XMLSchema" xmlns:p="http://schemas.microsoft.com/office/2006/metadata/properties" xmlns:ns2="5cd4951d-eadc-46dc-aab8-354d250d2333" xmlns:ns3="290ff8db-0506-45e7-a0ff-5fcce7cb5869" targetNamespace="http://schemas.microsoft.com/office/2006/metadata/properties" ma:root="true" ma:fieldsID="6fb4ae3c67221ccd0ee462d60f91193d" ns2:_="" ns3:_="">
    <xsd:import namespace="5cd4951d-eadc-46dc-aab8-354d250d2333"/>
    <xsd:import namespace="290ff8db-0506-45e7-a0ff-5fcce7cb58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Date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d4951d-eadc-46dc-aab8-354d250d23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19a14df-67e7-48b2-aa47-b9a1f135d8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" ma:index="21" nillable="true" ma:displayName="Date" ma:format="DateOnly" ma:internalName="Date">
      <xsd:simpleType>
        <xsd:restriction base="dms:DateTim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0ff8db-0506-45e7-a0ff-5fcce7cb5869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2279d93a-8f7c-4adb-a16b-6b437fecccd9}" ma:internalName="TaxCatchAll" ma:showField="CatchAllData" ma:web="290ff8db-0506-45e7-a0ff-5fcce7cb58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5cd4951d-eadc-46dc-aab8-354d250d2333" xsi:nil="true"/>
    <lcf76f155ced4ddcb4097134ff3c332f xmlns="5cd4951d-eadc-46dc-aab8-354d250d2333">
      <Terms xmlns="http://schemas.microsoft.com/office/infopath/2007/PartnerControls"/>
    </lcf76f155ced4ddcb4097134ff3c332f>
    <TaxCatchAll xmlns="290ff8db-0506-45e7-a0ff-5fcce7cb5869" xsi:nil="true"/>
  </documentManagement>
</p:properties>
</file>

<file path=customXml/itemProps1.xml><?xml version="1.0" encoding="utf-8"?>
<ds:datastoreItem xmlns:ds="http://schemas.openxmlformats.org/officeDocument/2006/customXml" ds:itemID="{22E120B9-DC22-4F23-AC24-AE9878746AD0}"/>
</file>

<file path=customXml/itemProps2.xml><?xml version="1.0" encoding="utf-8"?>
<ds:datastoreItem xmlns:ds="http://schemas.openxmlformats.org/officeDocument/2006/customXml" ds:itemID="{D9F982D2-9894-4C54-B718-A3D16B07F790}"/>
</file>

<file path=customXml/itemProps3.xml><?xml version="1.0" encoding="utf-8"?>
<ds:datastoreItem xmlns:ds="http://schemas.openxmlformats.org/officeDocument/2006/customXml" ds:itemID="{5E2D16BA-9495-4E83-9B09-5F0749CE5EC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Claire Sanders</dc:creator>
  <cp:lastModifiedBy>Claire Sanders</cp:lastModifiedBy>
  <cp:revision>1</cp:revision>
  <dcterms:created xsi:type="dcterms:W3CDTF">2025-09-18T13:55:48Z</dcterms:created>
  <dcterms:modified xsi:type="dcterms:W3CDTF">2025-09-18T13:57:43Z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0x01010043F1C58947BFD443B098E18EABA37C08</vt:lpwstr>
  </property>
</Properties>
</file>