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4A701-291B-FC29-BD9F-06D0F67A64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A5E288-7BF7-225A-B266-F0A083499C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68B0E9-1A0E-B66D-F6D7-BCA1E5929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AB0D7-DBDC-4D39-A46A-853150EB3327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8535F1-7056-9A6F-A0C4-0A19A49C1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A69B30-AE76-7433-6FE8-9499F8670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80B18-6926-4CF9-8C57-6BD6A0ACD0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7735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471EF2-28FB-BEEF-42C4-690ACCD0D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04CF36-AC47-E3EC-5FC8-D34406BE37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45D4AD-A359-2011-39CC-808A80AA1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AB0D7-DBDC-4D39-A46A-853150EB3327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E5D49D-DFA8-0537-C00A-AFE4F7AAD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5224D0-5857-16FB-F967-7D5E3B336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80B18-6926-4CF9-8C57-6BD6A0ACD0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8034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5808775-9F13-C6D6-5F89-ECDD0B9176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32A7FC-12D6-2E41-EBA5-F05BE1068C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4414B7-C558-D0D8-3808-CF3EA4C43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AB0D7-DBDC-4D39-A46A-853150EB3327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8A3AF5-AED2-44BA-7305-018DCF7FD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E1D6B2-9EDD-9CDA-787B-E92DE742D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80B18-6926-4CF9-8C57-6BD6A0ACD0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0133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D765C-11EE-FA2D-E0D0-FAECC2C01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39AAB3-0509-35E5-9CF6-FE7608D3BD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2EA520-AE23-D061-D202-424748F38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AB0D7-DBDC-4D39-A46A-853150EB3327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1130B8-3EA1-1723-9364-5B9EFF4E9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F03C8F-125E-72F1-D2DA-34ED9F76D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80B18-6926-4CF9-8C57-6BD6A0ACD0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6607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FE9EB-76C3-F301-5AE4-758C69AE1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5DE44A-FC9F-07E4-D825-32B060A0DF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D2980F-7147-81B0-13EB-BA0D8D49A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AB0D7-DBDC-4D39-A46A-853150EB3327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0B4D67-EABE-61B0-0AD0-17597A7A4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609061-6B7C-8A34-450E-FE34B3EE5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80B18-6926-4CF9-8C57-6BD6A0ACD0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922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A7700-89EC-24A5-92A5-7DAA89642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B6D8E6-F1F0-6EED-9706-D537BE4201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F403C1-448E-D580-1F0B-EC40768939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C924F8-AFA5-755D-6682-B2AFF5366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AB0D7-DBDC-4D39-A46A-853150EB3327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B15302-7923-D44F-23D7-E760EEC08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CAC43C-BD97-A386-0D7E-6672F07D6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80B18-6926-4CF9-8C57-6BD6A0ACD0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574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18D2D-9F2D-23EB-74C3-7E14558900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BED333-3F09-26FD-6A62-3380AFD44B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9FAC40-041F-C7A5-08D9-85F6397AEC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7AECBB-F1BD-7582-D063-FBAAEFC75D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2CC4DF-B65D-9CD9-0012-A14843FCAC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B786CD-5806-D1E2-9630-A3CDF5AAB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AB0D7-DBDC-4D39-A46A-853150EB3327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2920D7-2A54-B5C7-DCCB-5BDBB3D1C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7389432-CBBB-1368-D105-E54140FC6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80B18-6926-4CF9-8C57-6BD6A0ACD0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8378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8B01C-2FBB-6313-1B7B-0FDD8C9C9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E48151D-AC11-54BD-F956-4A562C65A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AB0D7-DBDC-4D39-A46A-853150EB3327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612C3C-14B1-5C26-46E6-1F21D8571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F108FC-87FA-37D3-1AF0-51296A7F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80B18-6926-4CF9-8C57-6BD6A0ACD0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8062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C96636-3C7A-AABC-4E21-159BAA199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AB0D7-DBDC-4D39-A46A-853150EB3327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947BC57-9210-8D08-BA69-35C52BFCE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CB4EFE-7B75-FB9F-6BDB-EB41BE278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80B18-6926-4CF9-8C57-6BD6A0ACD0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9373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7BAB5-00AC-2246-F614-E583607A0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CF4D2B-F4BC-EB0C-FF60-D66B554C00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44370B-0DAD-810A-407E-AD8A0F722A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05C788-354B-F4B0-039F-9AB08112D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AB0D7-DBDC-4D39-A46A-853150EB3327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C9A139-B15D-171E-C663-8484AF578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D592D9-2600-6C8A-42A9-18FD37545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80B18-6926-4CF9-8C57-6BD6A0ACD0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2148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DEEAC6-9D26-53CF-E696-5EF6BF1A7F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7F1F4D6-BCA9-4452-F414-6F622987F1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893359-E602-50C1-B8FE-141C709E8D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64F553-5810-8582-F37B-C958559AF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AB0D7-DBDC-4D39-A46A-853150EB3327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24A8C9-7809-5C1C-643C-2DED68E94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192A0F-1A70-8025-CADB-819555D7A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80B18-6926-4CF9-8C57-6BD6A0ACD0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5698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DCE6B3-46BA-B767-39FC-331EF6657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F9277D-8E52-17A3-3841-87AFB70D76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8137D8-CF6E-C4F9-22C1-AE4D29A71B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67AB0D7-DBDC-4D39-A46A-853150EB3327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B928EB-11C3-1381-30BF-0989690C45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96E1FC-7BA2-A456-519D-B0C0C82E6D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E80B18-6926-4CF9-8C57-6BD6A0ACD0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7223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olorful square with white text&#10;&#10;AI-generated content may be incorrect.">
            <a:extLst>
              <a:ext uri="{FF2B5EF4-FFF2-40B4-BE49-F238E27FC236}">
                <a16:creationId xmlns:a16="http://schemas.microsoft.com/office/drawing/2014/main" id="{4EDD6291-AEDA-668F-C1AC-F78433379C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44941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3F1C58947BFD443B098E18EABA37C08" ma:contentTypeVersion="16" ma:contentTypeDescription="Create a new document." ma:contentTypeScope="" ma:versionID="bfe566fcc5efd8d62f1eca24dce4c51f">
  <xsd:schema xmlns:xsd="http://www.w3.org/2001/XMLSchema" xmlns:xs="http://www.w3.org/2001/XMLSchema" xmlns:p="http://schemas.microsoft.com/office/2006/metadata/properties" xmlns:ns2="5cd4951d-eadc-46dc-aab8-354d250d2333" xmlns:ns3="290ff8db-0506-45e7-a0ff-5fcce7cb5869" targetNamespace="http://schemas.microsoft.com/office/2006/metadata/properties" ma:root="true" ma:fieldsID="2392517ab7032f7c77b399518f838ee8" ns2:_="" ns3:_="">
    <xsd:import namespace="5cd4951d-eadc-46dc-aab8-354d250d2333"/>
    <xsd:import namespace="290ff8db-0506-45e7-a0ff-5fcce7cb586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Date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d4951d-eadc-46dc-aab8-354d250d23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d19a14df-67e7-48b2-aa47-b9a1f135d85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Date" ma:index="21" nillable="true" ma:displayName="Date" ma:format="DateOnly" ma:internalName="Date">
      <xsd:simpleType>
        <xsd:restriction base="dms:DateTime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0ff8db-0506-45e7-a0ff-5fcce7cb5869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2279d93a-8f7c-4adb-a16b-6b437fecccd9}" ma:internalName="TaxCatchAll" ma:showField="CatchAllData" ma:web="290ff8db-0506-45e7-a0ff-5fcce7cb586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 xmlns="5cd4951d-eadc-46dc-aab8-354d250d2333" xsi:nil="true"/>
    <lcf76f155ced4ddcb4097134ff3c332f xmlns="5cd4951d-eadc-46dc-aab8-354d250d2333">
      <Terms xmlns="http://schemas.microsoft.com/office/infopath/2007/PartnerControls"/>
    </lcf76f155ced4ddcb4097134ff3c332f>
    <TaxCatchAll xmlns="290ff8db-0506-45e7-a0ff-5fcce7cb5869" xsi:nil="true"/>
  </documentManagement>
</p:properties>
</file>

<file path=customXml/itemProps1.xml><?xml version="1.0" encoding="utf-8"?>
<ds:datastoreItem xmlns:ds="http://schemas.openxmlformats.org/officeDocument/2006/customXml" ds:itemID="{5F10CA27-4E95-4BD4-B0C0-1462AF5C522E}"/>
</file>

<file path=customXml/itemProps2.xml><?xml version="1.0" encoding="utf-8"?>
<ds:datastoreItem xmlns:ds="http://schemas.openxmlformats.org/officeDocument/2006/customXml" ds:itemID="{F019E3AD-285A-485A-9631-B08B8EF771EF}"/>
</file>

<file path=customXml/itemProps3.xml><?xml version="1.0" encoding="utf-8"?>
<ds:datastoreItem xmlns:ds="http://schemas.openxmlformats.org/officeDocument/2006/customXml" ds:itemID="{549ADA76-8742-42CD-81C6-24716ACE4292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Claire Sanders</dc:creator>
  <cp:lastModifiedBy>Claire Sanders</cp:lastModifiedBy>
  <cp:revision>1</cp:revision>
  <dcterms:created xsi:type="dcterms:W3CDTF">2025-02-21T10:48:03Z</dcterms:created>
  <dcterms:modified xsi:type="dcterms:W3CDTF">2025-02-21T10:49:35Z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0x01010043F1C58947BFD443B098E18EABA37C08</vt:lpwstr>
  </property>
</Properties>
</file>