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89277-A8BE-2798-1C2D-E2E0AA5359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D5B72A-BD4F-1C7D-75C5-D6C6BCAA3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2E184-B73D-C3D2-EC97-E8235AE27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FE7B2-C953-72A3-FAD4-BC83426BD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86EB9-DEBB-88A7-E7D3-2D4A2DF40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338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9AAB1-E487-A44A-6851-23FAE6741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2ED6C-DFDA-606E-A510-0E8C3CDF0F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D4CCCE-E5D7-1B6C-372F-033C1DAD7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B2825-CF18-0B30-2247-0E6700B3F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9FC72-AF91-DC70-70C5-7539FE0EF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64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B8EEA3-B097-836F-2630-ABB306E366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4D87CC-D962-4E0A-85F9-C78872115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49C83-C445-3CBD-2964-2D2A77F24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82E2E-CE8A-DE81-7BDD-18464E7A6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0C06A-19BD-BFAC-27A1-B2A67637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049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937B-87E0-A54F-B2D6-7A3F5CA77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6A8E5-EA1C-47C4-1D11-C66B0DE66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7395F-4100-0B6D-16DE-FE0FA96A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81391-053D-EA33-6C0F-4662DE88E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0AEF8-0BA3-F88C-15AC-29D7B510F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842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A8F01-4987-451D-8FD1-34A9DEF35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5571B-5A3A-4C5D-2689-20C47CFB3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C7D9F-827F-D216-D2BF-EEE628F00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1192C-56CE-59B0-4BE7-EC6995620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8C607-1F1E-0291-7BC8-60CF69A56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194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28C1D-9EA1-BB3A-C28E-FFC7BEF33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8979F-ECC7-9AEC-58A3-6D7FC4FDEB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5E2602-F40F-186E-BEDF-B29A8E4BC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36C90-8B69-CA0D-E4AA-D187D6439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8C71B6-A2E8-ECE2-C8E4-1BFFD4637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D0E79-7DB0-BA30-CA37-D287D3805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31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10DDB-AF56-A7C3-F1AD-B37D48B28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E86FB-F8FA-DB74-DB72-E4DC0094D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0F87BC-9BDC-96E3-48CD-6A1EB674B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27E22C-90CB-E7C5-818E-C0E844487A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6A851A-9B44-E704-CA11-CE32BBDD4F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EAECFD-9C92-0025-CDE4-106E9CDDF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72D7E4-58C0-3BF0-F23C-36664ACCF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2E1872-8CA9-4E52-0CBC-6EB476C6D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90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E1F6C-D9CD-E549-1185-26143AE9E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11D282-9793-CCA2-22D5-3564E125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533BC6-3F66-123D-CAA5-142343FF8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9C8A2-1836-4214-4A8E-75D47D103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84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27F34-537F-78E8-4D74-5F1CF7E03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0CBBB9-E0C2-F974-4F7A-E3840F624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1980-DA33-F254-BFC9-ADEEB11D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361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13737-ABC1-7A64-B2A6-BF169D8E5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BF1B9-A1B3-E8BC-966A-B5E16CFBD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4D935-404C-DF7E-C303-0B1CBE7E65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316DB-D1B1-CC02-B2AD-57B6ADA4F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AC918-D71F-3B40-01C9-D9AFB8AC5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FBE47-7B0B-E483-CEFB-CA6E2BE84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383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82D4C-FB97-3B50-C115-05BE2DD68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86CFB1-D568-3C06-1DFB-8AB9B3F447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633C96-0BF7-16C8-C889-CC83F4032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07CBE-100E-A1F1-599A-1A581A459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F54D21-BEF4-B3F7-30F7-01C858DB0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8AD35E-EB0E-D6CA-7544-A48BB539D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55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732EF6-4B5A-4DF5-168D-CCEEEDBA6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0C8F7E-7491-F754-B007-58E633A06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03FD0-CAC7-5E74-8073-FE626B731B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AF2428-DA8E-490B-91E6-7B89EA858F9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D64AD-B454-D847-4444-6045F89402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144DA-9521-AADE-B260-ABD455AF4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E13699-EFE1-4B62-B550-410DF72C66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131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nk and white square with white text&#10;&#10;AI-generated content may be incorrect.">
            <a:extLst>
              <a:ext uri="{FF2B5EF4-FFF2-40B4-BE49-F238E27FC236}">
                <a16:creationId xmlns:a16="http://schemas.microsoft.com/office/drawing/2014/main" id="{B24830CA-53E7-3D1E-8BA6-84FED6688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970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6" ma:contentTypeDescription="Create a new document." ma:contentTypeScope="" ma:versionID="bfe566fcc5efd8d62f1eca24dce4c51f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2392517ab7032f7c77b399518f838ee8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Props1.xml><?xml version="1.0" encoding="utf-8"?>
<ds:datastoreItem xmlns:ds="http://schemas.openxmlformats.org/officeDocument/2006/customXml" ds:itemID="{11034361-B9A4-4642-92C3-5032A94087AC}"/>
</file>

<file path=customXml/itemProps2.xml><?xml version="1.0" encoding="utf-8"?>
<ds:datastoreItem xmlns:ds="http://schemas.openxmlformats.org/officeDocument/2006/customXml" ds:itemID="{7907D469-F025-43FE-B297-7D36B2948C14}"/>
</file>

<file path=customXml/itemProps3.xml><?xml version="1.0" encoding="utf-8"?>
<ds:datastoreItem xmlns:ds="http://schemas.openxmlformats.org/officeDocument/2006/customXml" ds:itemID="{F10FC8D9-4578-44FC-AA9F-5123F050F64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2025-02-21T11:04:27Z</dcterms:created>
  <dcterms:modified xsi:type="dcterms:W3CDTF">2025-02-21T11:05:34Z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</Properties>
</file>