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439C9-0053-408D-9E56-592785475383}" v="1" dt="2025-02-20T11:47:14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C91D-5251-6502-4115-CE72AFA73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8DB50-0F9D-C9E3-9C45-8432E6556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935F6-2CC2-F83E-7B69-63E1A994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8B4C-B884-48DC-A5E8-3C38019CACE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95D5D-D5B2-2FC9-93F5-A9F25EB2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15D86-5033-A498-B0EA-78CAE0E8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7995-9D2F-4B8D-9D04-61A8D61D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6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6DF9-7DE2-B081-4F9D-168FA041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AEBD6-AF32-817D-0C90-BBA2DEEA9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89B2B-4EBE-4E4D-FDBB-89C2319F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8B4C-B884-48DC-A5E8-3C38019CACE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CE848-906B-1DB6-9E0D-FBE86996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72B35-3046-42E7-A7CE-DD11D893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7995-9D2F-4B8D-9D04-61A8D61D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91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8934D-336B-80E7-B151-20EB63AC8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8B3C8-3617-6AC6-BD49-2248770A2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65E9F-B5CE-D851-38BC-632E3C5A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8B4C-B884-48DC-A5E8-3C38019CACE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8D11C-1427-6A37-B656-F3183E15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18155-6029-9D70-E649-B65F8024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7995-9D2F-4B8D-9D04-61A8D61D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4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AF12-1CA8-544B-F999-8EB0B265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63F3B-7821-ED2A-3B2C-437658901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9366F-5966-A8FB-BBF8-BE65610D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8B4C-B884-48DC-A5E8-3C38019CACE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DB75-3F2B-0F8E-73B4-A76DA8CB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9F888-164D-6209-5204-6F257EC2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7995-9D2F-4B8D-9D04-61A8D61D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98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2D17-692D-DF33-83C4-320D8A12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013A9-D6F0-8E0F-5161-ECE83668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39AF-B550-DD43-B55C-E002786F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8B4C-B884-48DC-A5E8-3C38019CACE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EAB3E-2BD6-13A3-FA90-00315672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2DC2-E05C-3BA3-D7F5-D784D7B3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7995-9D2F-4B8D-9D04-61A8D61D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5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4995-34C7-4FD9-0450-F4AF6353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8FA2-2C8C-8423-2F4B-58FB81A7E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1FCCC-B28C-A33E-8648-41EC96735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016E4-5131-D903-5C92-0BF3C3E9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8B4C-B884-48DC-A5E8-3C38019CACE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B22F4-86AD-FA85-BE8B-88BEE243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5D16-211F-3794-724B-C1C9789B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7995-9D2F-4B8D-9D04-61A8D61D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0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F485-F67A-7780-65A1-3866B379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C8A52-A629-E439-E6C3-99191514C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98408-680E-120D-3AEE-808681339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20F2E-C0D4-6757-4030-8FE44B5EF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30BDB-0382-18D2-4C13-FE9EB0993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8DD51-5F20-77CC-F45C-F59CA799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8B4C-B884-48DC-A5E8-3C38019CACE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5B061-513A-E047-F0F1-913F5F6D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2841D-EC2E-B674-61EA-AEAF2DB6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7995-9D2F-4B8D-9D04-61A8D61D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0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4D25-0733-C3EF-3598-CCA6098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C6645-71A0-008A-919E-D456AFE1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8B4C-B884-48DC-A5E8-3C38019CACE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3E3C1-CE5A-CF7C-7507-C65C46C4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F8F46-CDF3-3420-B984-E72F8764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7995-9D2F-4B8D-9D04-61A8D61D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4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ABB08-5DC5-F9AF-C555-9546A2B7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8B4C-B884-48DC-A5E8-3C38019CACE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07AD0-BE9E-3F35-2A4D-154FDD64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785DB-1FCF-48E8-DAC3-115302FB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7995-9D2F-4B8D-9D04-61A8D61D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0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EC32-6452-28CE-F8B8-1B438E4B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EC425-C27C-FE8F-2FB2-8F6182E4D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19618-08C4-C767-23CB-03773B681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C62ED-CBA9-D00D-A5C5-F3DE11E8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8B4C-B884-48DC-A5E8-3C38019CACE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66CC3-01AF-F2B4-850C-A6DF1EF0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DFCA2-0A77-FFB6-24BA-1032C767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7995-9D2F-4B8D-9D04-61A8D61D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4ACC-B2FD-5194-39B3-2D2B7655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459C5-2C9A-C78C-A7BE-53B382174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1D0D1-A994-0E74-E6DF-5A9BEFDC5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8A036-8DD5-B47D-C580-BD149741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8B4C-B884-48DC-A5E8-3C38019CACE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AB843-A56B-B201-B418-3D841032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3BF1E-BB59-54C2-EDC6-A64EA3AA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7995-9D2F-4B8D-9D04-61A8D61D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2F0376-BF74-C96D-CD16-55EA1D47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CBECE-06A4-7C55-0066-F33A5A80B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FD592-F937-6063-DB22-E6472B1D3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178B4C-B884-48DC-A5E8-3C38019CACE2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A51FD-E5DE-A3E0-5D7B-A39C39B8A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9C082-706A-A06E-F1DF-6A0961752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4A7995-9D2F-4B8D-9D04-61A8D61D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oster&#10;&#10;AI-generated content may be incorrect.">
            <a:extLst>
              <a:ext uri="{FF2B5EF4-FFF2-40B4-BE49-F238E27FC236}">
                <a16:creationId xmlns:a16="http://schemas.microsoft.com/office/drawing/2014/main" id="{219D69CE-B859-3CA6-E016-C22DB3F2C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3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cd4951d-eadc-46dc-aab8-354d250d2333" xsi:nil="true"/>
    <lcf76f155ced4ddcb4097134ff3c332f xmlns="5cd4951d-eadc-46dc-aab8-354d250d2333">
      <Terms xmlns="http://schemas.microsoft.com/office/infopath/2007/PartnerControls"/>
    </lcf76f155ced4ddcb4097134ff3c332f>
    <TaxCatchAll xmlns="290ff8db-0506-45e7-a0ff-5fcce7cb58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1C58947BFD443B098E18EABA37C08" ma:contentTypeVersion="16" ma:contentTypeDescription="Create a new document." ma:contentTypeScope="" ma:versionID="bfe566fcc5efd8d62f1eca24dce4c51f">
  <xsd:schema xmlns:xsd="http://www.w3.org/2001/XMLSchema" xmlns:xs="http://www.w3.org/2001/XMLSchema" xmlns:p="http://schemas.microsoft.com/office/2006/metadata/properties" xmlns:ns2="5cd4951d-eadc-46dc-aab8-354d250d2333" xmlns:ns3="290ff8db-0506-45e7-a0ff-5fcce7cb5869" targetNamespace="http://schemas.microsoft.com/office/2006/metadata/properties" ma:root="true" ma:fieldsID="2392517ab7032f7c77b399518f838ee8" ns2:_="" ns3:_="">
    <xsd:import namespace="5cd4951d-eadc-46dc-aab8-354d250d2333"/>
    <xsd:import namespace="290ff8db-0506-45e7-a0ff-5fcce7cb5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4951d-eadc-46dc-aab8-354d250d23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19a14df-67e7-48b2-aa47-b9a1f135d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ff8db-0506-45e7-a0ff-5fcce7cb586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279d93a-8f7c-4adb-a16b-6b437fecccd9}" ma:internalName="TaxCatchAll" ma:showField="CatchAllData" ma:web="290ff8db-0506-45e7-a0ff-5fcce7cb5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85D22-6101-417B-8E27-52BB948820EA}">
  <ds:schemaRefs>
    <ds:schemaRef ds:uri="290ff8db-0506-45e7-a0ff-5fcce7cb5869"/>
    <ds:schemaRef ds:uri="5cd4951d-eadc-46dc-aab8-354d250d233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44E148-066B-405F-B197-1FD3BEE506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AE2FD6-25D8-4FA5-9682-C1C6564E07A3}">
  <ds:schemaRefs>
    <ds:schemaRef ds:uri="290ff8db-0506-45e7-a0ff-5fcce7cb5869"/>
    <ds:schemaRef ds:uri="5cd4951d-eadc-46dc-aab8-354d250d23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Sanders</dc:creator>
  <cp:lastModifiedBy>Claire Sanders</cp:lastModifiedBy>
  <cp:revision>1</cp:revision>
  <dcterms:created xsi:type="dcterms:W3CDTF">2025-02-20T11:09:19Z</dcterms:created>
  <dcterms:modified xsi:type="dcterms:W3CDTF">2025-02-20T11:47:43Z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0x01010043F1C58947BFD443B098E18EABA37C08</vt:lpwstr>
  </property>
  <property fmtid="{D5CDD505-2E9C-101B-9397-08002B2CF9AE}" pid="3" name="MediaServiceImageTags">
    <vt:lpwstr/>
  </property>
</Properties>
</file>