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8447-67FB-A81B-C037-59929AD1E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970E9-E199-C73A-213F-600C5E495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8F83C-DCE3-02C6-7E6D-CED038FF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36-8578-40A5-BF5D-26C974882D97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F3A46-9D6D-9F4C-B068-3344B864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DFF0-D872-2213-5F7F-5C894BA7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9E60-B7DB-4DC5-B3B7-22604AB8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2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2F4E-927E-3088-47E6-EB88FF19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82B25-DF43-E387-3A3E-C652536C5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C7E1A-BC9F-EB7F-7292-9A053B5A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36-8578-40A5-BF5D-26C974882D97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1FC4D-41B8-88E3-F49D-A2D43971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5B7D8-4049-253B-039F-CBB70F1F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9E60-B7DB-4DC5-B3B7-22604AB8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0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B9D05-3335-B73F-FC2D-8DBCB0BA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28F3C-BCA1-A96C-3CD8-C8EC082AE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675E9-70E8-B2E6-2F31-D51F0DA2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36-8578-40A5-BF5D-26C974882D97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94512-B86A-2F5D-36B8-F63496E9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9F562-8883-B21C-C533-C68C4000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9E60-B7DB-4DC5-B3B7-22604AB8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30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9DE6-0595-2297-6251-3D8CE6FF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8B05A-5032-BF97-1EE0-88215D04B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155D-B313-455E-7DD7-0EC3D662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36-8578-40A5-BF5D-26C974882D97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13FB2-0D4A-EAB3-3518-88ECBB37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AC116-4FEB-73F9-FE95-19B9FEFC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9E60-B7DB-4DC5-B3B7-22604AB8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9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0C79-3880-A8B2-48F5-6A8BE9D4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6BED9-6AAA-301E-D343-6CE6D5CB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D7FAD-15CB-DB8D-CD6D-3DFF4C07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36-8578-40A5-BF5D-26C974882D97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B7BB5-62C6-4613-E018-81EE683B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766D3-5AE9-07DA-0F9E-E8987AAE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9E60-B7DB-4DC5-B3B7-22604AB8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141F-3930-A804-9745-4F8BBECC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44E0-4AD8-5327-F897-E64DFA9CD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0F546-E578-E6BC-3A0C-BAD1FE28B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9B95C-47B8-9FB4-F01F-12D812AB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36-8578-40A5-BF5D-26C974882D97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45B8F-497F-DA45-58D4-B84ED586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BA3E3-D93E-A1B0-C4D7-F4F69AB5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9E60-B7DB-4DC5-B3B7-22604AB8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9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1F42-E08D-AC9D-14AF-B5E9BDE8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1E35A-5FE6-B4A1-1010-E8A7DE9E8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98929-4D1E-C973-0440-3BA29829A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5A102-ACFA-CC50-50A8-D277887B4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84C34-9B07-2747-3DA4-1748E911C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DE304-984E-B5DE-F98D-0CB3B990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36-8578-40A5-BF5D-26C974882D97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7252D-E5F7-B2A0-C216-E0E1EDF3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79184-D331-19F2-4501-89EEB7F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9E60-B7DB-4DC5-B3B7-22604AB8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9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DD0FF-9108-8830-36AD-B238AD8D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98558-249A-4EB7-43CA-50A40F5D6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36-8578-40A5-BF5D-26C974882D97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A0B29-B191-F450-08DA-FD3E8A8F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80556-EC43-4A20-8802-B38B9CDF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9E60-B7DB-4DC5-B3B7-22604AB8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45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AAE0B-84FF-EF5E-6182-8403D8CD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36-8578-40A5-BF5D-26C974882D97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70C2A-36FE-81E0-D4F3-81070BBD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E5543-28A8-2254-269D-165C9B6D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9E60-B7DB-4DC5-B3B7-22604AB8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7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4D9F-5FA2-0F2C-F5B2-814A87C4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D0238-EEB7-F234-6342-1D87ADFBF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14495-61A3-B641-0C0D-4A842320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E43AE-21AF-F9AB-0C07-5E35E351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36-8578-40A5-BF5D-26C974882D97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69D97-F162-E90E-A4DB-EEC5E9D22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26E13-262A-CAF1-09F9-3530A387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9E60-B7DB-4DC5-B3B7-22604AB8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7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F03A-1814-52B9-C159-F361525F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8D778-F501-2C4E-FFDC-A8707E5C3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ACF33-615A-9AF8-C771-B17640781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C0713-818F-DD1A-565B-A6BAB273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36-8578-40A5-BF5D-26C974882D97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53061-F7CA-5E8D-0A9E-B5766DF7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EFE3B-0E5D-031F-7E98-6FBDEA32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9E60-B7DB-4DC5-B3B7-22604AB8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4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9DC00-4B1F-B266-5553-8328E9D6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35FE2-8C42-B491-DB99-842937D1D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8474-21DD-A195-AF77-1D32C2377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4D8636-8578-40A5-BF5D-26C974882D97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BE801-3B04-7C60-5C46-C09A6D0BE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24206-19F4-3F0C-CE70-4D74C13B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F29E60-B7DB-4DC5-B3B7-22604AB8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37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white flyer&#10;&#10;AI-generated content may be incorrect.">
            <a:extLst>
              <a:ext uri="{FF2B5EF4-FFF2-40B4-BE49-F238E27FC236}">
                <a16:creationId xmlns:a16="http://schemas.microsoft.com/office/drawing/2014/main" id="{9A70A19E-9707-C47E-D7CB-52E55174D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99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Sanders</dc:creator>
  <cp:lastModifiedBy>Claire Sanders</cp:lastModifiedBy>
  <cp:revision>1</cp:revision>
  <dcterms:created xsi:type="dcterms:W3CDTF">2025-02-21T11:26:59Z</dcterms:created>
  <dcterms:modified xsi:type="dcterms:W3CDTF">2025-02-21T11:28:09Z</dcterms:modified>
</cp:coreProperties>
</file>