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FB1AE-2663-4AE2-F114-2EBF4DBC2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13B09-11AD-F39B-6E31-7D9EA72F3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291B7-8AE5-5341-6B4B-E76E6B79A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736E5-05C9-F4C5-6CA2-693DA366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02F07-E04A-3F39-17E7-7E78C6A5D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27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435B-BC46-AAE3-F54C-A9C576940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D0F9E-26B9-72BE-D8BF-143B787E0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4EAD5-0D5E-6104-4B6B-D19F3532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7D66A-A9E5-398E-36AF-82A9FABE9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7CAE2-FB1F-A120-2B3B-E30C8880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954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6717-CE0C-B283-3FA3-32AE711A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58F8F-398B-72DF-88BD-32ECBB1AA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ABE97-F64A-D13C-9AA7-E9622011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1F27B-48A6-EEBF-07FF-E1378F01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F710A-BFE1-77A9-A38E-ABE6C837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6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AE2A-973E-A8B5-B057-07E68160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F6B5-4C4C-3348-2C67-455BB7808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AF49E-4409-1291-7CE0-E2678656E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FC27B-AE24-511D-EF56-DB178765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4B748-17D0-6EB2-5455-BD3888B8F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9FF56-94E5-F1F8-B086-F81C1FCB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425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EE88-C5B2-0E53-1CD5-80548507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73F0C-30C8-5DC8-6868-D18242890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A1044-3708-79D1-44C2-3EBE03F92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F4F7D2-EA15-6514-72F6-5ED56ECDF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6A930F-BB92-63AF-1135-7E7406F51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B709FA-9AD5-171F-1DD8-3E17B7221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6D0A6F-BB67-A974-2ADD-C611F3B5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8E3449-C33F-FCDB-6FD1-121B54BA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7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16898-57DD-8143-EB99-3000F9AEA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41A7A-49BD-D15D-BE35-F1BDEA6D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A4F292-E584-A61D-B3BE-42EE3D364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061B2-7E14-36F9-8253-73A9FC33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503B9-A84D-8A82-ECA2-BCECEF06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3F2414-9FF0-B00F-DF16-56C3B1511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C7AF6-304A-98A8-80D8-658FA47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5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BD36-4900-0283-6CA4-3AC5F65A7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9234C-BBBF-5281-B3E1-2F67675C7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A8BB-47B6-4D2C-7FFB-D922E47A4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6CD70A-67C4-5ABE-406C-65B3843B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131CE-E433-00D7-CF65-FDCF6567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4187B-9642-5BE7-73D4-68CFF020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46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1332-BB0F-A8B0-E02F-F9A6E3B4A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90FD23-3F56-EECB-F9B3-182DDF9EF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59F92-F6B7-EBEA-78D5-5C2F89933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0F68B-683C-C192-917E-87E7EBDF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65044-1582-4AC3-4EB1-7BFFF04F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41D76-1873-B4A5-F120-178026B9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1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3C49-2B9E-62EA-EF5B-A000E617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EC1E8-7B92-6E5A-68ED-0A7D0895C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824D0-3BAD-A446-6DA5-F69B1311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6C925-C3CE-C7C3-F03A-29FF709C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E0E7C-A167-4452-C1D9-64C60228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82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BD71EE-0A7F-1B94-9548-DAFCCFA4FF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503151-7E8A-1A31-64E6-DC7E9F51A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11CD2-021C-0596-5B32-84F1141E4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314D3-C002-89E1-3B01-77E9ADF2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F7897-1FF9-22F5-BBB2-31BBC578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1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52FD8-DAD6-3C2B-E164-B1762E0EE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1C83C-3170-055E-5229-F790B5F8E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7A869-D850-6B88-3F4D-5092B84D6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D2CEC6-3AB4-44A8-9D96-BF5F8AF1543F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1141-23C1-9F0E-880C-C082D8E7C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11D21-5DBA-A080-6F22-0D36C8E50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019286-249D-4CDE-B83E-4A48865927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97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BB94F1-65A6-8A2F-6319-AC18E87DF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48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08BC2EEA2E29438CF261FBCB55DF93" ma:contentTypeVersion="15" ma:contentTypeDescription="Create a new document." ma:contentTypeScope="" ma:versionID="8cb8a03326c3d4757215bb39ceb3e4cf">
  <xsd:schema xmlns:xsd="http://www.w3.org/2001/XMLSchema" xmlns:xs="http://www.w3.org/2001/XMLSchema" xmlns:p="http://schemas.microsoft.com/office/2006/metadata/properties" xmlns:ns2="17b957f2-d69f-43bb-bf13-f029067cfcdf" xmlns:ns3="4946294f-e495-43e1-b909-aba6f516092f" targetNamespace="http://schemas.microsoft.com/office/2006/metadata/properties" ma:root="true" ma:fieldsID="b5e35fc53d32ba1585e7ad1da94afc90" ns2:_="" ns3:_="">
    <xsd:import namespace="17b957f2-d69f-43bb-bf13-f029067cfcdf"/>
    <xsd:import namespace="4946294f-e495-43e1-b909-aba6f51609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957f2-d69f-43bb-bf13-f029067cfc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19a14df-67e7-48b2-aa47-b9a1f135d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46294f-e495-43e1-b909-aba6f516092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b3c9e78-3156-4779-ba54-d749b05e1738}" ma:internalName="TaxCatchAll" ma:showField="CatchAllData" ma:web="4946294f-e495-43e1-b909-aba6f51609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b957f2-d69f-43bb-bf13-f029067cfcdf">
      <Terms xmlns="http://schemas.microsoft.com/office/infopath/2007/PartnerControls"/>
    </lcf76f155ced4ddcb4097134ff3c332f>
    <TaxCatchAll xmlns="4946294f-e495-43e1-b909-aba6f516092f" xsi:nil="true"/>
  </documentManagement>
</p:properties>
</file>

<file path=customXml/itemProps1.xml><?xml version="1.0" encoding="utf-8"?>
<ds:datastoreItem xmlns:ds="http://schemas.openxmlformats.org/officeDocument/2006/customXml" ds:itemID="{DDE103F8-2BE7-4928-B250-5ABFA0F26849}"/>
</file>

<file path=customXml/itemProps2.xml><?xml version="1.0" encoding="utf-8"?>
<ds:datastoreItem xmlns:ds="http://schemas.openxmlformats.org/officeDocument/2006/customXml" ds:itemID="{8883BEE7-8AF3-4835-89A5-9FE86EC20AEF}"/>
</file>

<file path=customXml/itemProps3.xml><?xml version="1.0" encoding="utf-8"?>
<ds:datastoreItem xmlns:ds="http://schemas.openxmlformats.org/officeDocument/2006/customXml" ds:itemID="{17A31548-C24D-4D6C-B7C9-90A95AEF1C5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2026-06-23T12:47:23Z</dcterms:created>
  <dcterms:modified xsi:type="dcterms:W3CDTF">2026-06-23T12:47:51Z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0x0101005508BC2EEA2E29438CF261FBCB55DF93</vt:lpwstr>
  </property>
</Properties>
</file>